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</p:sldMasterIdLst>
  <p:notesMasterIdLst>
    <p:notesMasterId r:id="rId30"/>
  </p:notesMasterIdLst>
  <p:sldIdLst>
    <p:sldId id="256" r:id="rId2"/>
    <p:sldId id="258" r:id="rId3"/>
    <p:sldId id="319" r:id="rId4"/>
    <p:sldId id="257" r:id="rId5"/>
    <p:sldId id="271" r:id="rId6"/>
    <p:sldId id="321" r:id="rId7"/>
    <p:sldId id="323" r:id="rId8"/>
    <p:sldId id="322" r:id="rId9"/>
    <p:sldId id="324" r:id="rId10"/>
    <p:sldId id="326" r:id="rId11"/>
    <p:sldId id="327" r:id="rId12"/>
    <p:sldId id="335" r:id="rId13"/>
    <p:sldId id="328" r:id="rId14"/>
    <p:sldId id="336" r:id="rId15"/>
    <p:sldId id="329" r:id="rId16"/>
    <p:sldId id="325" r:id="rId17"/>
    <p:sldId id="260" r:id="rId18"/>
    <p:sldId id="338" r:id="rId19"/>
    <p:sldId id="293" r:id="rId20"/>
    <p:sldId id="339" r:id="rId21"/>
    <p:sldId id="285" r:id="rId22"/>
    <p:sldId id="307" r:id="rId23"/>
    <p:sldId id="295" r:id="rId24"/>
    <p:sldId id="312" r:id="rId25"/>
    <p:sldId id="345" r:id="rId26"/>
    <p:sldId id="344" r:id="rId27"/>
    <p:sldId id="272" r:id="rId28"/>
    <p:sldId id="290" r:id="rId29"/>
  </p:sldIdLst>
  <p:sldSz cx="9144000" cy="5143500" type="screen16x9"/>
  <p:notesSz cx="6858000" cy="9144000"/>
  <p:embeddedFontLst>
    <p:embeddedFont>
      <p:font typeface="Anaheim" panose="020B0604020202020204" charset="0"/>
      <p:regular r:id="rId31"/>
    </p:embeddedFont>
    <p:embeddedFont>
      <p:font typeface="Chelsea Market" panose="020B0604020202020204" charset="0"/>
      <p:regular r:id="rId32"/>
    </p:embeddedFont>
    <p:embeddedFont>
      <p:font typeface="Montserrat" panose="00000500000000000000" pitchFamily="2" charset="0"/>
      <p:regular r:id="rId33"/>
      <p:bold r:id="rId34"/>
      <p:italic r:id="rId35"/>
      <p:boldItalic r:id="rId36"/>
    </p:embeddedFont>
    <p:embeddedFont>
      <p:font typeface="Poller One" panose="02010805070700060003" pitchFamily="2" charset="0"/>
      <p:regular r:id="rId37"/>
    </p:embeddedFont>
    <p:embeddedFont>
      <p:font typeface="Quicksand" panose="020B0604020202020204" charset="0"/>
      <p:regular r:id="rId38"/>
      <p:bold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C64E75F-3C67-428C-9C41-B57F62115A7E}">
  <a:tblStyle styleId="{3C64E75F-3C67-428C-9C41-B57F62115A7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277" autoAdjust="0"/>
  </p:normalViewPr>
  <p:slideViewPr>
    <p:cSldViewPr snapToGrid="0">
      <p:cViewPr varScale="1">
        <p:scale>
          <a:sx n="74" d="100"/>
          <a:sy n="74" d="100"/>
        </p:scale>
        <p:origin x="9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1003d90df77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1003d90df77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1303be3818b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1303be3818b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4574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ad36770f4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ad36770f4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1303be3818b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1303be3818b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1303be3818b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1303be3818b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0197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1303be3818b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1303be3818b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9817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1303be3818b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1303be3818b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33515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1303be3818b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1303be3818b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8370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>
          <a:extLst>
            <a:ext uri="{FF2B5EF4-FFF2-40B4-BE49-F238E27FC236}">
              <a16:creationId xmlns:a16="http://schemas.microsoft.com/office/drawing/2014/main" id="{E2E0B60B-55F0-E36E-F46B-53B97AC89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14231f69b35_1_164:notes">
            <a:extLst>
              <a:ext uri="{FF2B5EF4-FFF2-40B4-BE49-F238E27FC236}">
                <a16:creationId xmlns:a16="http://schemas.microsoft.com/office/drawing/2014/main" id="{B98724C1-3358-29E0-4A89-4E10202CE0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14231f69b35_1_164:notes">
            <a:extLst>
              <a:ext uri="{FF2B5EF4-FFF2-40B4-BE49-F238E27FC236}">
                <a16:creationId xmlns:a16="http://schemas.microsoft.com/office/drawing/2014/main" id="{7DF6662B-695D-07E8-5331-CBDD2B35E3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309744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1303be3818b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1303be3818b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21242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1303be3818b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1303be3818b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84477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ad36770f4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ad36770f4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17469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ad36770f4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ad36770f4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66757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1303be3818b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1303be3818b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11998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5">
          <a:extLst>
            <a:ext uri="{FF2B5EF4-FFF2-40B4-BE49-F238E27FC236}">
              <a16:creationId xmlns:a16="http://schemas.microsoft.com/office/drawing/2014/main" id="{81FCDE1C-81F1-C930-2184-A6E60CB89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g14231f69b35_1_77:notes">
            <a:extLst>
              <a:ext uri="{FF2B5EF4-FFF2-40B4-BE49-F238E27FC236}">
                <a16:creationId xmlns:a16="http://schemas.microsoft.com/office/drawing/2014/main" id="{1C4F3DBE-0470-021C-9A9A-1936404FA0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7" name="Google Shape;867;g14231f69b35_1_77:notes">
            <a:extLst>
              <a:ext uri="{FF2B5EF4-FFF2-40B4-BE49-F238E27FC236}">
                <a16:creationId xmlns:a16="http://schemas.microsoft.com/office/drawing/2014/main" id="{F31A80B9-72B7-5C55-08F1-362E3044C7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00601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1003d90df7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1003d90df7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can</a:t>
            </a: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1003d90df7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1003d90df7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can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2194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>
          <a:extLst>
            <a:ext uri="{FF2B5EF4-FFF2-40B4-BE49-F238E27FC236}">
              <a16:creationId xmlns:a16="http://schemas.microsoft.com/office/drawing/2014/main" id="{70D52E71-CAF4-47BE-D26A-48FD30CA5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1303be3818b_0_116:notes">
            <a:extLst>
              <a:ext uri="{FF2B5EF4-FFF2-40B4-BE49-F238E27FC236}">
                <a16:creationId xmlns:a16="http://schemas.microsoft.com/office/drawing/2014/main" id="{A468859B-06BE-4EC5-BEC5-1A4487A548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1303be3818b_0_116:notes">
            <a:extLst>
              <a:ext uri="{FF2B5EF4-FFF2-40B4-BE49-F238E27FC236}">
                <a16:creationId xmlns:a16="http://schemas.microsoft.com/office/drawing/2014/main" id="{0660CEF7-832A-160E-E3A7-DDF2BEC208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40453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>
          <a:extLst>
            <a:ext uri="{FF2B5EF4-FFF2-40B4-BE49-F238E27FC236}">
              <a16:creationId xmlns:a16="http://schemas.microsoft.com/office/drawing/2014/main" id="{70D52E71-CAF4-47BE-D26A-48FD30CA5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1303be3818b_0_116:notes">
            <a:extLst>
              <a:ext uri="{FF2B5EF4-FFF2-40B4-BE49-F238E27FC236}">
                <a16:creationId xmlns:a16="http://schemas.microsoft.com/office/drawing/2014/main" id="{A468859B-06BE-4EC5-BEC5-1A4487A548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1303be3818b_0_116:notes">
            <a:extLst>
              <a:ext uri="{FF2B5EF4-FFF2-40B4-BE49-F238E27FC236}">
                <a16:creationId xmlns:a16="http://schemas.microsoft.com/office/drawing/2014/main" id="{0660CEF7-832A-160E-E3A7-DDF2BEC208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92562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14231f69b35_1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" name="Google Shape;1029;g14231f69b35_1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>
          <a:extLst>
            <a:ext uri="{FF2B5EF4-FFF2-40B4-BE49-F238E27FC236}">
              <a16:creationId xmlns:a16="http://schemas.microsoft.com/office/drawing/2014/main" id="{8B2819B7-FF08-2358-F08C-A16FA1DFC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1303be3818b_0_62:notes">
            <a:extLst>
              <a:ext uri="{FF2B5EF4-FFF2-40B4-BE49-F238E27FC236}">
                <a16:creationId xmlns:a16="http://schemas.microsoft.com/office/drawing/2014/main" id="{4A9FBE5F-4E78-4D6D-7249-F9E9B0D3FC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1303be3818b_0_62:notes">
            <a:extLst>
              <a:ext uri="{FF2B5EF4-FFF2-40B4-BE49-F238E27FC236}">
                <a16:creationId xmlns:a16="http://schemas.microsoft.com/office/drawing/2014/main" id="{8B2E3806-DD13-58E2-0262-387EB46D63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43362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>
          <a:extLst>
            <a:ext uri="{FF2B5EF4-FFF2-40B4-BE49-F238E27FC236}">
              <a16:creationId xmlns:a16="http://schemas.microsoft.com/office/drawing/2014/main" id="{C6DFA48A-2BCD-76DF-74A6-D950A705C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14231f69b35_1_164:notes">
            <a:extLst>
              <a:ext uri="{FF2B5EF4-FFF2-40B4-BE49-F238E27FC236}">
                <a16:creationId xmlns:a16="http://schemas.microsoft.com/office/drawing/2014/main" id="{C179F89B-F79E-975A-30B5-2E3D3456A4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14231f69b35_1_164:notes">
            <a:extLst>
              <a:ext uri="{FF2B5EF4-FFF2-40B4-BE49-F238E27FC236}">
                <a16:creationId xmlns:a16="http://schemas.microsoft.com/office/drawing/2014/main" id="{E8B655B1-C635-90F2-F3BB-813E14F135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542422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5">
          <a:extLst>
            <a:ext uri="{FF2B5EF4-FFF2-40B4-BE49-F238E27FC236}">
              <a16:creationId xmlns:a16="http://schemas.microsoft.com/office/drawing/2014/main" id="{631B5ECC-F4F4-B8E8-5758-38DC912B8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g14231f69b35_1_77:notes">
            <a:extLst>
              <a:ext uri="{FF2B5EF4-FFF2-40B4-BE49-F238E27FC236}">
                <a16:creationId xmlns:a16="http://schemas.microsoft.com/office/drawing/2014/main" id="{E1377773-9CCD-6A4F-8B6C-082329BED9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7" name="Google Shape;867;g14231f69b35_1_77:notes">
            <a:extLst>
              <a:ext uri="{FF2B5EF4-FFF2-40B4-BE49-F238E27FC236}">
                <a16:creationId xmlns:a16="http://schemas.microsoft.com/office/drawing/2014/main" id="{6C11F1C6-2A7C-CDE6-A7EA-BB9E41856D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13388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>
          <a:extLst>
            <a:ext uri="{FF2B5EF4-FFF2-40B4-BE49-F238E27FC236}">
              <a16:creationId xmlns:a16="http://schemas.microsoft.com/office/drawing/2014/main" id="{C6DFA48A-2BCD-76DF-74A6-D950A705C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14231f69b35_1_164:notes">
            <a:extLst>
              <a:ext uri="{FF2B5EF4-FFF2-40B4-BE49-F238E27FC236}">
                <a16:creationId xmlns:a16="http://schemas.microsoft.com/office/drawing/2014/main" id="{C179F89B-F79E-975A-30B5-2E3D3456A4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14231f69b35_1_164:notes">
            <a:extLst>
              <a:ext uri="{FF2B5EF4-FFF2-40B4-BE49-F238E27FC236}">
                <a16:creationId xmlns:a16="http://schemas.microsoft.com/office/drawing/2014/main" id="{E8B655B1-C635-90F2-F3BB-813E14F135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90177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>
          <a:extLst>
            <a:ext uri="{FF2B5EF4-FFF2-40B4-BE49-F238E27FC236}">
              <a16:creationId xmlns:a16="http://schemas.microsoft.com/office/drawing/2014/main" id="{8B2819B7-FF08-2358-F08C-A16FA1DFC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1303be3818b_0_62:notes">
            <a:extLst>
              <a:ext uri="{FF2B5EF4-FFF2-40B4-BE49-F238E27FC236}">
                <a16:creationId xmlns:a16="http://schemas.microsoft.com/office/drawing/2014/main" id="{4A9FBE5F-4E78-4D6D-7249-F9E9B0D3FC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1303be3818b_0_62:notes">
            <a:extLst>
              <a:ext uri="{FF2B5EF4-FFF2-40B4-BE49-F238E27FC236}">
                <a16:creationId xmlns:a16="http://schemas.microsoft.com/office/drawing/2014/main" id="{8B2E3806-DD13-58E2-0262-387EB46D63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40566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g1303be3818b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0" name="Google Shape;800;g1303be3818b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gb1fa4ddd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6" name="Google Shape;1116;gb1fa4ddd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12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2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11" Type="http://schemas.openxmlformats.org/officeDocument/2006/relationships/image" Target="../media/image8.png"/><Relationship Id="rId5" Type="http://schemas.openxmlformats.org/officeDocument/2006/relationships/image" Target="../media/image21.png"/><Relationship Id="rId15" Type="http://schemas.openxmlformats.org/officeDocument/2006/relationships/image" Target="../media/image9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1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12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22.png"/><Relationship Id="rId5" Type="http://schemas.openxmlformats.org/officeDocument/2006/relationships/image" Target="../media/image12.png"/><Relationship Id="rId10" Type="http://schemas.openxmlformats.org/officeDocument/2006/relationships/image" Target="../media/image21.png"/><Relationship Id="rId4" Type="http://schemas.openxmlformats.org/officeDocument/2006/relationships/image" Target="../media/image10.png"/><Relationship Id="rId9" Type="http://schemas.openxmlformats.org/officeDocument/2006/relationships/image" Target="../media/image20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7.png"/><Relationship Id="rId4" Type="http://schemas.openxmlformats.org/officeDocument/2006/relationships/image" Target="../media/image30.png"/><Relationship Id="rId9" Type="http://schemas.openxmlformats.org/officeDocument/2006/relationships/image" Target="../media/image38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7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2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6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12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11" Type="http://schemas.openxmlformats.org/officeDocument/2006/relationships/image" Target="../media/image21.png"/><Relationship Id="rId5" Type="http://schemas.openxmlformats.org/officeDocument/2006/relationships/image" Target="../media/image9.png"/><Relationship Id="rId10" Type="http://schemas.openxmlformats.org/officeDocument/2006/relationships/image" Target="../media/image20.png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9.png"/><Relationship Id="rId7" Type="http://schemas.openxmlformats.org/officeDocument/2006/relationships/image" Target="../media/image39.png"/><Relationship Id="rId12" Type="http://schemas.openxmlformats.org/officeDocument/2006/relationships/hyperlink" Target="http://bit.ly/2TtBDfr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png"/><Relationship Id="rId11" Type="http://schemas.openxmlformats.org/officeDocument/2006/relationships/hyperlink" Target="http://bit.ly/2TyoMsr" TargetMode="External"/><Relationship Id="rId5" Type="http://schemas.openxmlformats.org/officeDocument/2006/relationships/image" Target="../media/image22.png"/><Relationship Id="rId10" Type="http://schemas.openxmlformats.org/officeDocument/2006/relationships/hyperlink" Target="http://bit.ly/2Tynxth" TargetMode="External"/><Relationship Id="rId4" Type="http://schemas.openxmlformats.org/officeDocument/2006/relationships/image" Target="../media/image20.png"/><Relationship Id="rId9" Type="http://schemas.openxmlformats.org/officeDocument/2006/relationships/image" Target="../media/image41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12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22.png"/><Relationship Id="rId5" Type="http://schemas.openxmlformats.org/officeDocument/2006/relationships/image" Target="../media/image12.png"/><Relationship Id="rId10" Type="http://schemas.openxmlformats.org/officeDocument/2006/relationships/image" Target="../media/image21.png"/><Relationship Id="rId4" Type="http://schemas.openxmlformats.org/officeDocument/2006/relationships/image" Target="../media/image10.png"/><Relationship Id="rId9" Type="http://schemas.openxmlformats.org/officeDocument/2006/relationships/image" Target="../media/image20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2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11" Type="http://schemas.openxmlformats.org/officeDocument/2006/relationships/image" Target="../media/image8.png"/><Relationship Id="rId5" Type="http://schemas.openxmlformats.org/officeDocument/2006/relationships/image" Target="../media/image21.png"/><Relationship Id="rId15" Type="http://schemas.openxmlformats.org/officeDocument/2006/relationships/image" Target="../media/image9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11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4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 rot="-455">
            <a:off x="2307186" y="3453814"/>
            <a:ext cx="45294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004900" y="1261222"/>
            <a:ext cx="5134200" cy="225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-33250" y="155652"/>
            <a:ext cx="9177250" cy="4987848"/>
            <a:chOff x="-33250" y="155652"/>
            <a:chExt cx="9177250" cy="4987848"/>
          </a:xfrm>
        </p:grpSpPr>
        <p:pic>
          <p:nvPicPr>
            <p:cNvPr id="13" name="Google Shape;13;p2"/>
            <p:cNvPicPr preferRelativeResize="0"/>
            <p:nvPr/>
          </p:nvPicPr>
          <p:blipFill rotWithShape="1"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2646050"/>
              <a:ext cx="774975" cy="1637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14;p2"/>
            <p:cNvPicPr preferRelativeResize="0"/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3250" y="2918724"/>
              <a:ext cx="1242350" cy="20814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2"/>
            <p:cNvPicPr preferRelativeResize="0"/>
            <p:nvPr/>
          </p:nvPicPr>
          <p:blipFill rotWithShape="1"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4163775"/>
              <a:ext cx="1094500" cy="979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16;p2"/>
            <p:cNvPicPr preferRelativeResize="0"/>
            <p:nvPr/>
          </p:nvPicPr>
          <p:blipFill rotWithShape="1"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-5400004">
              <a:off x="8007200" y="122276"/>
              <a:ext cx="947675" cy="13259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7;p2"/>
            <p:cNvPicPr preferRelativeResize="0"/>
            <p:nvPr/>
          </p:nvPicPr>
          <p:blipFill rotWithShape="1">
            <a:blip r:embed="rId7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>
              <a:off x="7725450" y="889350"/>
              <a:ext cx="1418550" cy="1532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2"/>
            <p:cNvPicPr preferRelativeResize="0"/>
            <p:nvPr/>
          </p:nvPicPr>
          <p:blipFill rotWithShape="1">
            <a:blip r:embed="rId8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50025" y="3404246"/>
              <a:ext cx="2593975" cy="17392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9;p2"/>
            <p:cNvPicPr preferRelativeResize="0"/>
            <p:nvPr/>
          </p:nvPicPr>
          <p:blipFill>
            <a:blip r:embed="rId9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1637" y="4441783"/>
              <a:ext cx="373211" cy="373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0;p2"/>
            <p:cNvPicPr preferRelativeResize="0"/>
            <p:nvPr/>
          </p:nvPicPr>
          <p:blipFill>
            <a:blip r:embed="rId10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92176" y="4510147"/>
              <a:ext cx="416982" cy="4169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2"/>
            <p:cNvPicPr preferRelativeResize="0"/>
            <p:nvPr/>
          </p:nvPicPr>
          <p:blipFill>
            <a:blip r:embed="rId9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4788" y="155652"/>
              <a:ext cx="373211" cy="373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2;p2"/>
            <p:cNvPicPr preferRelativeResize="0"/>
            <p:nvPr/>
          </p:nvPicPr>
          <p:blipFill>
            <a:blip r:embed="rId11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85122" y="155661"/>
              <a:ext cx="258741" cy="2587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23;p2"/>
            <p:cNvPicPr preferRelativeResize="0"/>
            <p:nvPr/>
          </p:nvPicPr>
          <p:blipFill>
            <a:blip r:embed="rId9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94713" y="155652"/>
              <a:ext cx="373211" cy="373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24;p2"/>
            <p:cNvPicPr preferRelativeResize="0"/>
            <p:nvPr/>
          </p:nvPicPr>
          <p:blipFill>
            <a:blip r:embed="rId12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49138" y="4426815"/>
              <a:ext cx="403160" cy="4031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2"/>
            <p:cNvPicPr preferRelativeResize="0"/>
            <p:nvPr/>
          </p:nvPicPr>
          <p:blipFill>
            <a:blip r:embed="rId1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60677" y="4363353"/>
              <a:ext cx="340958" cy="3409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6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4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78" name="Google Shape;78;p6"/>
          <p:cNvGrpSpPr/>
          <p:nvPr/>
        </p:nvGrpSpPr>
        <p:grpSpPr>
          <a:xfrm>
            <a:off x="0" y="0"/>
            <a:ext cx="9182027" cy="5147132"/>
            <a:chOff x="0" y="0"/>
            <a:chExt cx="9182027" cy="5147132"/>
          </a:xfrm>
        </p:grpSpPr>
        <p:pic>
          <p:nvPicPr>
            <p:cNvPr id="79" name="Google Shape;79;p6"/>
            <p:cNvPicPr preferRelativeResize="0"/>
            <p:nvPr/>
          </p:nvPicPr>
          <p:blipFill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27013" y="2571752"/>
              <a:ext cx="373211" cy="373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6"/>
            <p:cNvPicPr preferRelativeResize="0"/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71297" y="181086"/>
              <a:ext cx="258741" cy="2587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6"/>
            <p:cNvPicPr preferRelativeResize="0"/>
            <p:nvPr/>
          </p:nvPicPr>
          <p:blipFill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5314" y="950278"/>
              <a:ext cx="340958" cy="3409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6"/>
            <p:cNvPicPr preferRelativeResize="0"/>
            <p:nvPr/>
          </p:nvPicPr>
          <p:blipFill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19413" y="4743978"/>
              <a:ext cx="403160" cy="4031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6"/>
            <p:cNvPicPr preferRelativeResize="0"/>
            <p:nvPr/>
          </p:nvPicPr>
          <p:blipFill>
            <a:blip r:embed="rId7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27027" y="286766"/>
              <a:ext cx="416982" cy="4169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6"/>
            <p:cNvPicPr preferRelativeResize="0"/>
            <p:nvPr/>
          </p:nvPicPr>
          <p:blipFill>
            <a:blip r:embed="rId8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606" y="181072"/>
              <a:ext cx="628389" cy="6283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6"/>
            <p:cNvPicPr preferRelativeResize="0"/>
            <p:nvPr/>
          </p:nvPicPr>
          <p:blipFill>
            <a:blip r:embed="rId9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89428" y="4209197"/>
              <a:ext cx="443744" cy="5569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6"/>
            <p:cNvPicPr preferRelativeResize="0"/>
            <p:nvPr/>
          </p:nvPicPr>
          <p:blipFill rotWithShape="1">
            <a:blip r:embed="rId10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-5400000">
              <a:off x="7817637" y="88262"/>
              <a:ext cx="1414625" cy="1238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87;p6"/>
            <p:cNvPicPr preferRelativeResize="0"/>
            <p:nvPr/>
          </p:nvPicPr>
          <p:blipFill rotWithShape="1">
            <a:blip r:embed="rId11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3831800"/>
              <a:ext cx="1104700" cy="13116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88;p6"/>
            <p:cNvPicPr preferRelativeResize="0"/>
            <p:nvPr/>
          </p:nvPicPr>
          <p:blipFill>
            <a:blip r:embed="rId12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14923" y="1636902"/>
              <a:ext cx="667104" cy="6671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6"/>
            <p:cNvPicPr preferRelativeResize="0"/>
            <p:nvPr/>
          </p:nvPicPr>
          <p:blipFill>
            <a:blip r:embed="rId1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606" y="3285835"/>
              <a:ext cx="628389" cy="62838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7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4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7"/>
          <p:cNvSpPr txBox="1">
            <a:spLocks noGrp="1"/>
          </p:cNvSpPr>
          <p:nvPr>
            <p:ph type="subTitle" idx="1"/>
          </p:nvPr>
        </p:nvSpPr>
        <p:spPr>
          <a:xfrm rot="-458">
            <a:off x="720000" y="1775375"/>
            <a:ext cx="4503600" cy="20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94" name="Google Shape;94;p7"/>
          <p:cNvGrpSpPr/>
          <p:nvPr/>
        </p:nvGrpSpPr>
        <p:grpSpPr>
          <a:xfrm>
            <a:off x="-1" y="-22975"/>
            <a:ext cx="9020150" cy="5180300"/>
            <a:chOff x="-1" y="-22975"/>
            <a:chExt cx="9020150" cy="5180300"/>
          </a:xfrm>
        </p:grpSpPr>
        <p:pic>
          <p:nvPicPr>
            <p:cNvPr id="95" name="Google Shape;95;p7"/>
            <p:cNvPicPr preferRelativeResize="0"/>
            <p:nvPr/>
          </p:nvPicPr>
          <p:blipFill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28200" y="3115778"/>
              <a:ext cx="491949" cy="4919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7"/>
            <p:cNvPicPr preferRelativeResize="0"/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6976" y="2139278"/>
              <a:ext cx="463398" cy="463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" name="Google Shape;97;p7"/>
            <p:cNvPicPr preferRelativeResize="0"/>
            <p:nvPr/>
          </p:nvPicPr>
          <p:blipFill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613" y="2795653"/>
              <a:ext cx="463398" cy="463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7"/>
            <p:cNvPicPr preferRelativeResize="0"/>
            <p:nvPr/>
          </p:nvPicPr>
          <p:blipFill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89708" y="4398158"/>
              <a:ext cx="327234" cy="4106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" name="Google Shape;99;p7"/>
            <p:cNvPicPr preferRelativeResize="0"/>
            <p:nvPr/>
          </p:nvPicPr>
          <p:blipFill>
            <a:blip r:embed="rId7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05275" y="-22975"/>
              <a:ext cx="537225" cy="705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7"/>
            <p:cNvPicPr preferRelativeResize="0"/>
            <p:nvPr/>
          </p:nvPicPr>
          <p:blipFill>
            <a:blip r:embed="rId8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27035" y="3954759"/>
              <a:ext cx="456904" cy="6491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Google Shape;101;p7"/>
            <p:cNvPicPr preferRelativeResize="0"/>
            <p:nvPr/>
          </p:nvPicPr>
          <p:blipFill rotWithShape="1">
            <a:blip r:embed="rId9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" y="3551100"/>
              <a:ext cx="596625" cy="1592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" name="Google Shape;102;p7"/>
            <p:cNvPicPr preferRelativeResize="0"/>
            <p:nvPr/>
          </p:nvPicPr>
          <p:blipFill rotWithShape="1">
            <a:blip r:embed="rId10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 flipH="1">
              <a:off x="303450" y="3974525"/>
              <a:ext cx="879350" cy="1486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7"/>
            <p:cNvPicPr preferRelativeResize="0"/>
            <p:nvPr/>
          </p:nvPicPr>
          <p:blipFill>
            <a:blip r:embed="rId11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19638" y="143302"/>
              <a:ext cx="373211" cy="373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7"/>
            <p:cNvPicPr preferRelativeResize="0"/>
            <p:nvPr/>
          </p:nvPicPr>
          <p:blipFill>
            <a:blip r:embed="rId12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72422" y="4657886"/>
              <a:ext cx="258741" cy="2587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Google Shape;105;p7"/>
            <p:cNvPicPr preferRelativeResize="0"/>
            <p:nvPr/>
          </p:nvPicPr>
          <p:blipFill>
            <a:blip r:embed="rId1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35964" y="4575678"/>
              <a:ext cx="340958" cy="3409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Google Shape;106;p7"/>
            <p:cNvPicPr preferRelativeResize="0"/>
            <p:nvPr/>
          </p:nvPicPr>
          <p:blipFill>
            <a:blip r:embed="rId1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613" y="1519003"/>
              <a:ext cx="403160" cy="4031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107;p7"/>
            <p:cNvPicPr preferRelativeResize="0"/>
            <p:nvPr/>
          </p:nvPicPr>
          <p:blipFill>
            <a:blip r:embed="rId1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56252" y="-9"/>
              <a:ext cx="416982" cy="41697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9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4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9"/>
          <p:cNvSpPr txBox="1">
            <a:spLocks noGrp="1"/>
          </p:cNvSpPr>
          <p:nvPr>
            <p:ph type="title"/>
          </p:nvPr>
        </p:nvSpPr>
        <p:spPr>
          <a:xfrm>
            <a:off x="1427925" y="2862200"/>
            <a:ext cx="6288300" cy="8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3" name="Google Shape;123;p9"/>
          <p:cNvSpPr txBox="1">
            <a:spLocks noGrp="1"/>
          </p:cNvSpPr>
          <p:nvPr>
            <p:ph type="subTitle" idx="1"/>
          </p:nvPr>
        </p:nvSpPr>
        <p:spPr>
          <a:xfrm>
            <a:off x="1427799" y="3664501"/>
            <a:ext cx="6288300" cy="9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24" name="Google Shape;124;p9"/>
          <p:cNvGrpSpPr/>
          <p:nvPr/>
        </p:nvGrpSpPr>
        <p:grpSpPr>
          <a:xfrm>
            <a:off x="166376" y="1433741"/>
            <a:ext cx="8917409" cy="2230755"/>
            <a:chOff x="166376" y="1433741"/>
            <a:chExt cx="8917409" cy="2230755"/>
          </a:xfrm>
        </p:grpSpPr>
        <p:pic>
          <p:nvPicPr>
            <p:cNvPr id="125" name="Google Shape;125;p9"/>
            <p:cNvPicPr preferRelativeResize="0"/>
            <p:nvPr/>
          </p:nvPicPr>
          <p:blipFill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23988" y="2627427"/>
              <a:ext cx="373211" cy="373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9"/>
            <p:cNvPicPr preferRelativeResize="0"/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7589" y="1784653"/>
              <a:ext cx="340958" cy="3409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9"/>
            <p:cNvPicPr preferRelativeResize="0"/>
            <p:nvPr/>
          </p:nvPicPr>
          <p:blipFill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66802" y="1433741"/>
              <a:ext cx="416982" cy="4169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9"/>
            <p:cNvPicPr preferRelativeResize="0"/>
            <p:nvPr/>
          </p:nvPicPr>
          <p:blipFill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6376" y="3201103"/>
              <a:ext cx="463398" cy="46339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lt1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0"/>
          <p:cNvPicPr preferRelativeResize="0"/>
          <p:nvPr/>
        </p:nvPicPr>
        <p:blipFill>
          <a:blip r:embed="rId2" cstate="email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4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0"/>
          <p:cNvSpPr txBox="1">
            <a:spLocks noGrp="1"/>
          </p:cNvSpPr>
          <p:nvPr>
            <p:ph type="title"/>
          </p:nvPr>
        </p:nvSpPr>
        <p:spPr>
          <a:xfrm>
            <a:off x="720000" y="4013400"/>
            <a:ext cx="7704000" cy="5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32" name="Google Shape;132;p10"/>
          <p:cNvGrpSpPr/>
          <p:nvPr/>
        </p:nvGrpSpPr>
        <p:grpSpPr>
          <a:xfrm>
            <a:off x="56375" y="2767756"/>
            <a:ext cx="9087624" cy="2276787"/>
            <a:chOff x="56375" y="2767756"/>
            <a:chExt cx="9087624" cy="2276787"/>
          </a:xfrm>
        </p:grpSpPr>
        <p:pic>
          <p:nvPicPr>
            <p:cNvPr id="133" name="Google Shape;133;p10"/>
            <p:cNvPicPr preferRelativeResize="0"/>
            <p:nvPr/>
          </p:nvPicPr>
          <p:blipFill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76900" y="3123125"/>
              <a:ext cx="467099" cy="467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10"/>
            <p:cNvPicPr preferRelativeResize="0"/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375" y="2850475"/>
              <a:ext cx="467100" cy="467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10"/>
            <p:cNvPicPr preferRelativeResize="0"/>
            <p:nvPr/>
          </p:nvPicPr>
          <p:blipFill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60582" y="4669257"/>
              <a:ext cx="375286" cy="3752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10"/>
            <p:cNvPicPr preferRelativeResize="0"/>
            <p:nvPr/>
          </p:nvPicPr>
          <p:blipFill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9507" y="4637407"/>
              <a:ext cx="375287" cy="3752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10"/>
            <p:cNvPicPr preferRelativeResize="0"/>
            <p:nvPr/>
          </p:nvPicPr>
          <p:blipFill>
            <a:blip r:embed="rId7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9290" y="3340865"/>
              <a:ext cx="409915" cy="4099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10"/>
            <p:cNvPicPr preferRelativeResize="0"/>
            <p:nvPr/>
          </p:nvPicPr>
          <p:blipFill>
            <a:blip r:embed="rId8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20494" y="2767756"/>
              <a:ext cx="360061" cy="4518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10"/>
            <p:cNvPicPr preferRelativeResize="0"/>
            <p:nvPr/>
          </p:nvPicPr>
          <p:blipFill>
            <a:blip r:embed="rId9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72075" y="4332850"/>
              <a:ext cx="541300" cy="541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10"/>
            <p:cNvPicPr preferRelativeResize="0"/>
            <p:nvPr/>
          </p:nvPicPr>
          <p:blipFill>
            <a:blip r:embed="rId10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382" y="3906232"/>
              <a:ext cx="509885" cy="5098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10"/>
            <p:cNvPicPr preferRelativeResize="0"/>
            <p:nvPr/>
          </p:nvPicPr>
          <p:blipFill>
            <a:blip r:embed="rId11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9307" y="4416132"/>
              <a:ext cx="509885" cy="5098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10"/>
            <p:cNvPicPr preferRelativeResize="0"/>
            <p:nvPr/>
          </p:nvPicPr>
          <p:blipFill>
            <a:blip r:embed="rId12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20500" y="3590225"/>
              <a:ext cx="444450" cy="5839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13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4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3"/>
          <p:cNvSpPr txBox="1">
            <a:spLocks noGrp="1"/>
          </p:cNvSpPr>
          <p:nvPr>
            <p:ph type="title" hasCustomPrompt="1"/>
          </p:nvPr>
        </p:nvSpPr>
        <p:spPr>
          <a:xfrm rot="2960">
            <a:off x="1365600" y="1377784"/>
            <a:ext cx="1045200" cy="7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2" name="Google Shape;162;p13"/>
          <p:cNvSpPr txBox="1">
            <a:spLocks noGrp="1"/>
          </p:cNvSpPr>
          <p:nvPr>
            <p:ph type="subTitle" idx="1"/>
          </p:nvPr>
        </p:nvSpPr>
        <p:spPr>
          <a:xfrm>
            <a:off x="720000" y="2275637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3"/>
          <p:cNvSpPr txBox="1">
            <a:spLocks noGrp="1"/>
          </p:cNvSpPr>
          <p:nvPr>
            <p:ph type="title" idx="2" hasCustomPrompt="1"/>
          </p:nvPr>
        </p:nvSpPr>
        <p:spPr>
          <a:xfrm rot="2960">
            <a:off x="1365600" y="3102850"/>
            <a:ext cx="1045200" cy="7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4" name="Google Shape;164;p13"/>
          <p:cNvSpPr txBox="1">
            <a:spLocks noGrp="1"/>
          </p:cNvSpPr>
          <p:nvPr>
            <p:ph type="subTitle" idx="3"/>
          </p:nvPr>
        </p:nvSpPr>
        <p:spPr>
          <a:xfrm>
            <a:off x="720000" y="400080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13"/>
          <p:cNvSpPr txBox="1">
            <a:spLocks noGrp="1"/>
          </p:cNvSpPr>
          <p:nvPr>
            <p:ph type="title" idx="4" hasCustomPrompt="1"/>
          </p:nvPr>
        </p:nvSpPr>
        <p:spPr>
          <a:xfrm rot="2960">
            <a:off x="4049400" y="1377784"/>
            <a:ext cx="1045200" cy="7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6" name="Google Shape;166;p13"/>
          <p:cNvSpPr txBox="1">
            <a:spLocks noGrp="1"/>
          </p:cNvSpPr>
          <p:nvPr>
            <p:ph type="subTitle" idx="5"/>
          </p:nvPr>
        </p:nvSpPr>
        <p:spPr>
          <a:xfrm>
            <a:off x="3403800" y="2275637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3"/>
          <p:cNvSpPr txBox="1">
            <a:spLocks noGrp="1"/>
          </p:cNvSpPr>
          <p:nvPr>
            <p:ph type="title" idx="6" hasCustomPrompt="1"/>
          </p:nvPr>
        </p:nvSpPr>
        <p:spPr>
          <a:xfrm rot="2960">
            <a:off x="4049400" y="3102850"/>
            <a:ext cx="1045200" cy="7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8" name="Google Shape;168;p13"/>
          <p:cNvSpPr txBox="1">
            <a:spLocks noGrp="1"/>
          </p:cNvSpPr>
          <p:nvPr>
            <p:ph type="subTitle" idx="7"/>
          </p:nvPr>
        </p:nvSpPr>
        <p:spPr>
          <a:xfrm>
            <a:off x="3403800" y="400080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3"/>
          <p:cNvSpPr txBox="1">
            <a:spLocks noGrp="1"/>
          </p:cNvSpPr>
          <p:nvPr>
            <p:ph type="subTitle" idx="8"/>
          </p:nvPr>
        </p:nvSpPr>
        <p:spPr>
          <a:xfrm>
            <a:off x="720000" y="1970434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Poller One"/>
              <a:buNone/>
              <a:defRPr sz="2000" b="1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13"/>
          <p:cNvSpPr txBox="1">
            <a:spLocks noGrp="1"/>
          </p:cNvSpPr>
          <p:nvPr>
            <p:ph type="subTitle" idx="9"/>
          </p:nvPr>
        </p:nvSpPr>
        <p:spPr>
          <a:xfrm>
            <a:off x="720000" y="3695700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Poller One"/>
              <a:buNone/>
              <a:defRPr sz="2000" b="1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13"/>
          <p:cNvSpPr txBox="1">
            <a:spLocks noGrp="1"/>
          </p:cNvSpPr>
          <p:nvPr>
            <p:ph type="subTitle" idx="13"/>
          </p:nvPr>
        </p:nvSpPr>
        <p:spPr>
          <a:xfrm>
            <a:off x="3403800" y="1970434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Poller One"/>
              <a:buNone/>
              <a:defRPr sz="2000" b="1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13"/>
          <p:cNvSpPr txBox="1">
            <a:spLocks noGrp="1"/>
          </p:cNvSpPr>
          <p:nvPr>
            <p:ph type="subTitle" idx="14"/>
          </p:nvPr>
        </p:nvSpPr>
        <p:spPr>
          <a:xfrm>
            <a:off x="3403800" y="3695700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Poller One"/>
              <a:buNone/>
              <a:defRPr sz="2000" b="1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3"/>
          <p:cNvSpPr txBox="1">
            <a:spLocks noGrp="1"/>
          </p:cNvSpPr>
          <p:nvPr>
            <p:ph type="title" idx="15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74" name="Google Shape;174;p13"/>
          <p:cNvGrpSpPr/>
          <p:nvPr/>
        </p:nvGrpSpPr>
        <p:grpSpPr>
          <a:xfrm>
            <a:off x="5154363" y="164327"/>
            <a:ext cx="3962072" cy="4842330"/>
            <a:chOff x="5154363" y="164327"/>
            <a:chExt cx="3962072" cy="4842330"/>
          </a:xfrm>
        </p:grpSpPr>
        <p:pic>
          <p:nvPicPr>
            <p:cNvPr id="175" name="Google Shape;175;p13"/>
            <p:cNvPicPr preferRelativeResize="0"/>
            <p:nvPr/>
          </p:nvPicPr>
          <p:blipFill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54363" y="164327"/>
              <a:ext cx="373211" cy="373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p13"/>
            <p:cNvPicPr preferRelativeResize="0"/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34172" y="368986"/>
              <a:ext cx="258741" cy="2587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7" name="Google Shape;177;p13"/>
            <p:cNvPicPr preferRelativeResize="0"/>
            <p:nvPr/>
          </p:nvPicPr>
          <p:blipFill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64989" y="4634603"/>
              <a:ext cx="340958" cy="3409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8" name="Google Shape;178;p13"/>
            <p:cNvPicPr preferRelativeResize="0"/>
            <p:nvPr/>
          </p:nvPicPr>
          <p:blipFill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23988" y="4603503"/>
              <a:ext cx="403160" cy="4031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p13"/>
            <p:cNvPicPr preferRelativeResize="0"/>
            <p:nvPr/>
          </p:nvPicPr>
          <p:blipFill>
            <a:blip r:embed="rId7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99452" y="1087441"/>
              <a:ext cx="416982" cy="4169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13"/>
            <p:cNvPicPr preferRelativeResize="0"/>
            <p:nvPr/>
          </p:nvPicPr>
          <p:blipFill>
            <a:blip r:embed="rId8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2050" y="294028"/>
              <a:ext cx="491949" cy="4919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1" name="Google Shape;181;p13"/>
            <p:cNvPicPr preferRelativeResize="0"/>
            <p:nvPr/>
          </p:nvPicPr>
          <p:blipFill>
            <a:blip r:embed="rId9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4126" y="225553"/>
              <a:ext cx="463398" cy="463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2" name="Google Shape;182;p13"/>
            <p:cNvPicPr preferRelativeResize="0"/>
            <p:nvPr/>
          </p:nvPicPr>
          <p:blipFill>
            <a:blip r:embed="rId10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30051" y="164328"/>
              <a:ext cx="463398" cy="463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3" name="Google Shape;183;p13"/>
            <p:cNvPicPr preferRelativeResize="0"/>
            <p:nvPr/>
          </p:nvPicPr>
          <p:blipFill>
            <a:blip r:embed="rId11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99933" y="4192808"/>
              <a:ext cx="327234" cy="4106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4" name="Google Shape;184;p13"/>
            <p:cNvPicPr preferRelativeResize="0"/>
            <p:nvPr/>
          </p:nvPicPr>
          <p:blipFill>
            <a:blip r:embed="rId12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0110" y="1799009"/>
              <a:ext cx="456904" cy="64913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4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4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4"/>
          <p:cNvSpPr txBox="1">
            <a:spLocks noGrp="1"/>
          </p:cNvSpPr>
          <p:nvPr>
            <p:ph type="title"/>
          </p:nvPr>
        </p:nvSpPr>
        <p:spPr>
          <a:xfrm rot="-1071">
            <a:off x="2645950" y="2185349"/>
            <a:ext cx="3852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88" name="Google Shape;188;p14"/>
          <p:cNvSpPr txBox="1">
            <a:spLocks noGrp="1"/>
          </p:cNvSpPr>
          <p:nvPr>
            <p:ph type="subTitle" idx="1"/>
          </p:nvPr>
        </p:nvSpPr>
        <p:spPr>
          <a:xfrm>
            <a:off x="2293000" y="540000"/>
            <a:ext cx="4558200" cy="16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89" name="Google Shape;189;p14"/>
          <p:cNvGrpSpPr/>
          <p:nvPr/>
        </p:nvGrpSpPr>
        <p:grpSpPr>
          <a:xfrm>
            <a:off x="377425" y="233600"/>
            <a:ext cx="8629368" cy="4686755"/>
            <a:chOff x="377425" y="233600"/>
            <a:chExt cx="8629368" cy="4686755"/>
          </a:xfrm>
        </p:grpSpPr>
        <p:pic>
          <p:nvPicPr>
            <p:cNvPr id="190" name="Google Shape;190;p14"/>
            <p:cNvPicPr preferRelativeResize="0"/>
            <p:nvPr/>
          </p:nvPicPr>
          <p:blipFill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7425" y="838725"/>
              <a:ext cx="467100" cy="467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1" name="Google Shape;191;p14"/>
            <p:cNvPicPr preferRelativeResize="0"/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31507" y="677607"/>
              <a:ext cx="375286" cy="3752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2" name="Google Shape;192;p14"/>
            <p:cNvPicPr preferRelativeResize="0"/>
            <p:nvPr/>
          </p:nvPicPr>
          <p:blipFill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70932" y="4464182"/>
              <a:ext cx="375287" cy="3752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" name="Google Shape;193;p14"/>
            <p:cNvPicPr preferRelativeResize="0"/>
            <p:nvPr/>
          </p:nvPicPr>
          <p:blipFill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43015" y="4510440"/>
              <a:ext cx="409915" cy="4099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14"/>
            <p:cNvPicPr preferRelativeResize="0"/>
            <p:nvPr/>
          </p:nvPicPr>
          <p:blipFill>
            <a:blip r:embed="rId7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85850" y="233600"/>
              <a:ext cx="541300" cy="541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5" name="Google Shape;195;p14"/>
            <p:cNvPicPr preferRelativeResize="0"/>
            <p:nvPr/>
          </p:nvPicPr>
          <p:blipFill>
            <a:blip r:embed="rId8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62507" y="2000957"/>
              <a:ext cx="509885" cy="5098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6" name="Google Shape;196;p14"/>
            <p:cNvPicPr preferRelativeResize="0"/>
            <p:nvPr/>
          </p:nvPicPr>
          <p:blipFill>
            <a:blip r:embed="rId9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70250" y="4383296"/>
              <a:ext cx="378000" cy="5370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14"/>
            <p:cNvPicPr preferRelativeResize="0"/>
            <p:nvPr/>
          </p:nvPicPr>
          <p:blipFill>
            <a:blip r:embed="rId10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99675" y="1175050"/>
              <a:ext cx="444450" cy="5839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15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4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201" name="Google Shape;201;p15"/>
          <p:cNvGrpSpPr/>
          <p:nvPr/>
        </p:nvGrpSpPr>
        <p:grpSpPr>
          <a:xfrm>
            <a:off x="50225" y="7"/>
            <a:ext cx="9010999" cy="5116992"/>
            <a:chOff x="50225" y="7"/>
            <a:chExt cx="9010999" cy="5116992"/>
          </a:xfrm>
        </p:grpSpPr>
        <p:pic>
          <p:nvPicPr>
            <p:cNvPr id="202" name="Google Shape;202;p15"/>
            <p:cNvPicPr preferRelativeResize="0"/>
            <p:nvPr/>
          </p:nvPicPr>
          <p:blipFill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94125" y="2521375"/>
              <a:ext cx="467099" cy="467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p15"/>
            <p:cNvPicPr preferRelativeResize="0"/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1275" y="4649900"/>
              <a:ext cx="467100" cy="467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4" name="Google Shape;204;p15"/>
            <p:cNvPicPr preferRelativeResize="0"/>
            <p:nvPr/>
          </p:nvPicPr>
          <p:blipFill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48857" y="4603507"/>
              <a:ext cx="375286" cy="3752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" name="Google Shape;205;p15"/>
            <p:cNvPicPr preferRelativeResize="0"/>
            <p:nvPr/>
          </p:nvPicPr>
          <p:blipFill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31407" y="99032"/>
              <a:ext cx="375287" cy="3752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15"/>
            <p:cNvPicPr preferRelativeResize="0"/>
            <p:nvPr/>
          </p:nvPicPr>
          <p:blipFill>
            <a:blip r:embed="rId7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840" y="2915440"/>
              <a:ext cx="409915" cy="4099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15"/>
            <p:cNvPicPr preferRelativeResize="0"/>
            <p:nvPr/>
          </p:nvPicPr>
          <p:blipFill>
            <a:blip r:embed="rId8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79469" y="1833556"/>
              <a:ext cx="360061" cy="4518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15"/>
            <p:cNvPicPr preferRelativeResize="0"/>
            <p:nvPr/>
          </p:nvPicPr>
          <p:blipFill>
            <a:blip r:embed="rId9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85650" y="47800"/>
              <a:ext cx="541300" cy="541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" name="Google Shape;209;p15"/>
            <p:cNvPicPr preferRelativeResize="0"/>
            <p:nvPr/>
          </p:nvPicPr>
          <p:blipFill>
            <a:blip r:embed="rId10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89982" y="7"/>
              <a:ext cx="509885" cy="5098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0" name="Google Shape;210;p15"/>
            <p:cNvPicPr preferRelativeResize="0"/>
            <p:nvPr/>
          </p:nvPicPr>
          <p:blipFill>
            <a:blip r:embed="rId11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82307" y="7"/>
              <a:ext cx="509885" cy="5098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211;p15"/>
            <p:cNvPicPr preferRelativeResize="0"/>
            <p:nvPr/>
          </p:nvPicPr>
          <p:blipFill>
            <a:blip r:embed="rId12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225" y="3549921"/>
              <a:ext cx="378000" cy="5370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2" name="Google Shape;212;p15"/>
            <p:cNvPicPr preferRelativeResize="0"/>
            <p:nvPr/>
          </p:nvPicPr>
          <p:blipFill>
            <a:blip r:embed="rId1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1300" y="4311550"/>
              <a:ext cx="444450" cy="5839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BLANK_1_2_2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21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4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1"/>
          <p:cNvSpPr txBox="1">
            <a:spLocks noGrp="1"/>
          </p:cNvSpPr>
          <p:nvPr>
            <p:ph type="subTitle" idx="1"/>
          </p:nvPr>
        </p:nvSpPr>
        <p:spPr>
          <a:xfrm>
            <a:off x="4572000" y="2470025"/>
            <a:ext cx="3852000" cy="7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21"/>
          <p:cNvSpPr txBox="1">
            <a:spLocks noGrp="1"/>
          </p:cNvSpPr>
          <p:nvPr>
            <p:ph type="title"/>
          </p:nvPr>
        </p:nvSpPr>
        <p:spPr>
          <a:xfrm>
            <a:off x="4572000" y="1876050"/>
            <a:ext cx="3852000" cy="67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294" name="Google Shape;294;p21"/>
          <p:cNvGrpSpPr/>
          <p:nvPr/>
        </p:nvGrpSpPr>
        <p:grpSpPr>
          <a:xfrm>
            <a:off x="156365" y="222975"/>
            <a:ext cx="3814434" cy="4755818"/>
            <a:chOff x="156365" y="222975"/>
            <a:chExt cx="3814434" cy="4755818"/>
          </a:xfrm>
        </p:grpSpPr>
        <p:pic>
          <p:nvPicPr>
            <p:cNvPr id="295" name="Google Shape;295;p21"/>
            <p:cNvPicPr preferRelativeResize="0"/>
            <p:nvPr/>
          </p:nvPicPr>
          <p:blipFill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3500" y="222975"/>
              <a:ext cx="467099" cy="467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6" name="Google Shape;296;p21"/>
            <p:cNvPicPr preferRelativeResize="0"/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03700" y="306450"/>
              <a:ext cx="467100" cy="467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Google Shape;297;p21"/>
            <p:cNvPicPr preferRelativeResize="0"/>
            <p:nvPr/>
          </p:nvPicPr>
          <p:blipFill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26007" y="4603507"/>
              <a:ext cx="375286" cy="3752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8" name="Google Shape;298;p21"/>
            <p:cNvPicPr preferRelativeResize="0"/>
            <p:nvPr/>
          </p:nvPicPr>
          <p:blipFill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6365" y="3267415"/>
              <a:ext cx="409915" cy="4099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9" name="Google Shape;299;p21"/>
            <p:cNvPicPr preferRelativeResize="0"/>
            <p:nvPr/>
          </p:nvPicPr>
          <p:blipFill>
            <a:blip r:embed="rId7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1294" y="3707306"/>
              <a:ext cx="360061" cy="4518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0" name="Google Shape;300;p21"/>
            <p:cNvPicPr preferRelativeResize="0"/>
            <p:nvPr/>
          </p:nvPicPr>
          <p:blipFill>
            <a:blip r:embed="rId8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06025" y="4400400"/>
              <a:ext cx="541300" cy="541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1" name="Google Shape;301;p21"/>
            <p:cNvPicPr preferRelativeResize="0"/>
            <p:nvPr/>
          </p:nvPicPr>
          <p:blipFill>
            <a:blip r:embed="rId9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58707" y="285057"/>
              <a:ext cx="509885" cy="50988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2_1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24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4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24"/>
          <p:cNvSpPr txBox="1">
            <a:spLocks noGrp="1"/>
          </p:cNvSpPr>
          <p:nvPr>
            <p:ph type="subTitle" idx="1"/>
          </p:nvPr>
        </p:nvSpPr>
        <p:spPr>
          <a:xfrm>
            <a:off x="1129156" y="2389799"/>
            <a:ext cx="3063000" cy="14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24"/>
          <p:cNvSpPr txBox="1">
            <a:spLocks noGrp="1"/>
          </p:cNvSpPr>
          <p:nvPr>
            <p:ph type="subTitle" idx="2"/>
          </p:nvPr>
        </p:nvSpPr>
        <p:spPr>
          <a:xfrm>
            <a:off x="4951831" y="2389800"/>
            <a:ext cx="3063000" cy="14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24"/>
          <p:cNvSpPr txBox="1">
            <a:spLocks noGrp="1"/>
          </p:cNvSpPr>
          <p:nvPr>
            <p:ph type="subTitle" idx="3"/>
          </p:nvPr>
        </p:nvSpPr>
        <p:spPr>
          <a:xfrm>
            <a:off x="4951750" y="2034100"/>
            <a:ext cx="30630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Poller One"/>
              <a:buNone/>
              <a:defRPr sz="2000" b="1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24"/>
          <p:cNvSpPr txBox="1">
            <a:spLocks noGrp="1"/>
          </p:cNvSpPr>
          <p:nvPr>
            <p:ph type="subTitle" idx="4"/>
          </p:nvPr>
        </p:nvSpPr>
        <p:spPr>
          <a:xfrm>
            <a:off x="1129150" y="2034100"/>
            <a:ext cx="30630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Poller One"/>
              <a:buNone/>
              <a:defRPr sz="2000" b="1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2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341" name="Google Shape;341;p24"/>
          <p:cNvGrpSpPr/>
          <p:nvPr/>
        </p:nvGrpSpPr>
        <p:grpSpPr>
          <a:xfrm>
            <a:off x="3737289" y="4581753"/>
            <a:ext cx="1799934" cy="483529"/>
            <a:chOff x="3737289" y="4581753"/>
            <a:chExt cx="1799934" cy="483529"/>
          </a:xfrm>
        </p:grpSpPr>
        <p:pic>
          <p:nvPicPr>
            <p:cNvPr id="342" name="Google Shape;342;p24"/>
            <p:cNvPicPr preferRelativeResize="0"/>
            <p:nvPr/>
          </p:nvPicPr>
          <p:blipFill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37289" y="4724328"/>
              <a:ext cx="340958" cy="3409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3" name="Google Shape;343;p24"/>
            <p:cNvPicPr preferRelativeResize="0"/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34063" y="4581753"/>
              <a:ext cx="403160" cy="40315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44" name="Google Shape;344;p24"/>
          <p:cNvGrpSpPr/>
          <p:nvPr/>
        </p:nvGrpSpPr>
        <p:grpSpPr>
          <a:xfrm>
            <a:off x="120252" y="1490841"/>
            <a:ext cx="599748" cy="3090908"/>
            <a:chOff x="120252" y="1490841"/>
            <a:chExt cx="599748" cy="3090908"/>
          </a:xfrm>
        </p:grpSpPr>
        <p:pic>
          <p:nvPicPr>
            <p:cNvPr id="345" name="Google Shape;345;p24"/>
            <p:cNvPicPr preferRelativeResize="0"/>
            <p:nvPr/>
          </p:nvPicPr>
          <p:blipFill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252" y="1490841"/>
              <a:ext cx="416982" cy="4169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6" name="Google Shape;346;p24"/>
            <p:cNvPicPr preferRelativeResize="0"/>
            <p:nvPr/>
          </p:nvPicPr>
          <p:blipFill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5125" y="2009253"/>
              <a:ext cx="491949" cy="4919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7" name="Google Shape;347;p24"/>
            <p:cNvPicPr preferRelativeResize="0"/>
            <p:nvPr/>
          </p:nvPicPr>
          <p:blipFill>
            <a:blip r:embed="rId7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5121" y="3310333"/>
              <a:ext cx="327234" cy="4106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8" name="Google Shape;348;p24"/>
            <p:cNvPicPr preferRelativeResize="0"/>
            <p:nvPr/>
          </p:nvPicPr>
          <p:blipFill>
            <a:blip r:embed="rId8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2775" y="3876000"/>
              <a:ext cx="537225" cy="705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49" name="Google Shape;349;p24"/>
          <p:cNvGrpSpPr/>
          <p:nvPr/>
        </p:nvGrpSpPr>
        <p:grpSpPr>
          <a:xfrm>
            <a:off x="8509563" y="985603"/>
            <a:ext cx="613086" cy="2921129"/>
            <a:chOff x="8509563" y="985603"/>
            <a:chExt cx="613086" cy="2921129"/>
          </a:xfrm>
        </p:grpSpPr>
        <p:pic>
          <p:nvPicPr>
            <p:cNvPr id="350" name="Google Shape;350;p24"/>
            <p:cNvPicPr preferRelativeResize="0"/>
            <p:nvPr/>
          </p:nvPicPr>
          <p:blipFill>
            <a:blip r:embed="rId9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24713" y="3533527"/>
              <a:ext cx="373211" cy="373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1" name="Google Shape;351;p24"/>
            <p:cNvPicPr preferRelativeResize="0"/>
            <p:nvPr/>
          </p:nvPicPr>
          <p:blipFill>
            <a:blip r:embed="rId10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09563" y="985603"/>
              <a:ext cx="463398" cy="463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2" name="Google Shape;352;p24"/>
            <p:cNvPicPr preferRelativeResize="0"/>
            <p:nvPr/>
          </p:nvPicPr>
          <p:blipFill>
            <a:blip r:embed="rId11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59251" y="2756703"/>
              <a:ext cx="463398" cy="463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3" name="Google Shape;353;p24"/>
            <p:cNvPicPr preferRelativeResize="0"/>
            <p:nvPr/>
          </p:nvPicPr>
          <p:blipFill>
            <a:blip r:embed="rId12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12810" y="1794134"/>
              <a:ext cx="456904" cy="64913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Google Shape;502;p31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4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1"/>
          <p:cNvSpPr txBox="1">
            <a:spLocks noGrp="1"/>
          </p:cNvSpPr>
          <p:nvPr>
            <p:ph type="ctrTitle"/>
          </p:nvPr>
        </p:nvSpPr>
        <p:spPr>
          <a:xfrm>
            <a:off x="2885875" y="540000"/>
            <a:ext cx="3372300" cy="8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04" name="Google Shape;504;p31"/>
          <p:cNvSpPr txBox="1">
            <a:spLocks noGrp="1"/>
          </p:cNvSpPr>
          <p:nvPr>
            <p:ph type="subTitle" idx="1"/>
          </p:nvPr>
        </p:nvSpPr>
        <p:spPr>
          <a:xfrm>
            <a:off x="2885875" y="2012276"/>
            <a:ext cx="3372300" cy="11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5" name="Google Shape;505;p31"/>
          <p:cNvSpPr txBox="1">
            <a:spLocks noGrp="1"/>
          </p:cNvSpPr>
          <p:nvPr>
            <p:ph type="subTitle" idx="2"/>
          </p:nvPr>
        </p:nvSpPr>
        <p:spPr>
          <a:xfrm rot="-1223">
            <a:off x="2885875" y="4184100"/>
            <a:ext cx="33723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06" name="Google Shape;506;p31"/>
          <p:cNvGrpSpPr/>
          <p:nvPr/>
        </p:nvGrpSpPr>
        <p:grpSpPr>
          <a:xfrm>
            <a:off x="76775" y="1202908"/>
            <a:ext cx="9067225" cy="3940593"/>
            <a:chOff x="76775" y="1202908"/>
            <a:chExt cx="9067225" cy="3940593"/>
          </a:xfrm>
        </p:grpSpPr>
        <p:pic>
          <p:nvPicPr>
            <p:cNvPr id="507" name="Google Shape;507;p31"/>
            <p:cNvPicPr preferRelativeResize="0"/>
            <p:nvPr/>
          </p:nvPicPr>
          <p:blipFill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002" y="3291391"/>
              <a:ext cx="416982" cy="4169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8" name="Google Shape;508;p31"/>
            <p:cNvPicPr preferRelativeResize="0"/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84076" y="2976128"/>
              <a:ext cx="463398" cy="463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9" name="Google Shape;509;p31"/>
            <p:cNvPicPr preferRelativeResize="0"/>
            <p:nvPr/>
          </p:nvPicPr>
          <p:blipFill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28383" y="1202908"/>
              <a:ext cx="327234" cy="4106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0" name="Google Shape;510;p31"/>
            <p:cNvPicPr preferRelativeResize="0"/>
            <p:nvPr/>
          </p:nvPicPr>
          <p:blipFill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53960" y="4278934"/>
              <a:ext cx="456904" cy="6491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1" name="Google Shape;511;p31"/>
            <p:cNvPicPr preferRelativeResize="0"/>
            <p:nvPr/>
          </p:nvPicPr>
          <p:blipFill rotWithShape="1">
            <a:blip r:embed="rId7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7829400" y="4115400"/>
              <a:ext cx="1314600" cy="1028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2" name="Google Shape;512;p31"/>
            <p:cNvPicPr preferRelativeResize="0"/>
            <p:nvPr/>
          </p:nvPicPr>
          <p:blipFill rotWithShape="1">
            <a:blip r:embed="rId8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8604200" y="3833300"/>
              <a:ext cx="537225" cy="1304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3" name="Google Shape;513;p31"/>
            <p:cNvPicPr preferRelativeResize="0"/>
            <p:nvPr/>
          </p:nvPicPr>
          <p:blipFill rotWithShape="1">
            <a:blip r:embed="rId9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775" y="3742350"/>
              <a:ext cx="918650" cy="14011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14" name="Google Shape;514;p31"/>
          <p:cNvSpPr txBox="1"/>
          <p:nvPr/>
        </p:nvSpPr>
        <p:spPr>
          <a:xfrm>
            <a:off x="2885875" y="3291388"/>
            <a:ext cx="3372300" cy="7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CREDITS:</a:t>
            </a:r>
            <a:r>
              <a:rPr lang="en" sz="1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This presentation template was created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Quicksand"/>
                <a:ea typeface="Quicksand"/>
                <a:cs typeface="Quicksand"/>
                <a:sym typeface="Quicksand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1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,</a:t>
            </a:r>
            <a:r>
              <a:rPr lang="en" sz="1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including icons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Quicksand"/>
                <a:ea typeface="Quicksand"/>
                <a:cs typeface="Quicksand"/>
                <a:sym typeface="Quicksan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1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,</a:t>
            </a:r>
            <a:r>
              <a:rPr lang="en" sz="1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and infographics &amp; images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Quicksand"/>
                <a:ea typeface="Quicksand"/>
                <a:cs typeface="Quicksand"/>
                <a:sym typeface="Quicksand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100"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" name="Google Shape;516;p32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4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TITLE_AND_TWO_COLUMNS_2"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Google Shape;518;p33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49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9" name="Google Shape;519;p33"/>
          <p:cNvGrpSpPr/>
          <p:nvPr/>
        </p:nvGrpSpPr>
        <p:grpSpPr>
          <a:xfrm>
            <a:off x="42639" y="61950"/>
            <a:ext cx="9101360" cy="4865124"/>
            <a:chOff x="42639" y="61950"/>
            <a:chExt cx="9101360" cy="4865124"/>
          </a:xfrm>
        </p:grpSpPr>
        <p:pic>
          <p:nvPicPr>
            <p:cNvPr id="520" name="Google Shape;520;p33"/>
            <p:cNvPicPr preferRelativeResize="0"/>
            <p:nvPr/>
          </p:nvPicPr>
          <p:blipFill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1388" y="3363702"/>
              <a:ext cx="373211" cy="373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1" name="Google Shape;521;p33"/>
            <p:cNvPicPr preferRelativeResize="0"/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79197" y="4668336"/>
              <a:ext cx="258741" cy="2587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2" name="Google Shape;522;p33"/>
            <p:cNvPicPr preferRelativeResize="0"/>
            <p:nvPr/>
          </p:nvPicPr>
          <p:blipFill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639" y="1766178"/>
              <a:ext cx="340958" cy="3409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3" name="Google Shape;523;p33"/>
            <p:cNvPicPr preferRelativeResize="0"/>
            <p:nvPr/>
          </p:nvPicPr>
          <p:blipFill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91263" y="136853"/>
              <a:ext cx="403160" cy="4031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4" name="Google Shape;524;p33"/>
            <p:cNvPicPr preferRelativeResize="0"/>
            <p:nvPr/>
          </p:nvPicPr>
          <p:blipFill>
            <a:blip r:embed="rId7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94427" y="3156016"/>
              <a:ext cx="416982" cy="4169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5" name="Google Shape;525;p33"/>
            <p:cNvPicPr preferRelativeResize="0"/>
            <p:nvPr/>
          </p:nvPicPr>
          <p:blipFill>
            <a:blip r:embed="rId8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650" y="2448153"/>
              <a:ext cx="491949" cy="4919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6" name="Google Shape;526;p33"/>
            <p:cNvPicPr preferRelativeResize="0"/>
            <p:nvPr/>
          </p:nvPicPr>
          <p:blipFill>
            <a:blip r:embed="rId9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601" y="3894403"/>
              <a:ext cx="463398" cy="463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7" name="Google Shape;527;p33"/>
            <p:cNvPicPr preferRelativeResize="0"/>
            <p:nvPr/>
          </p:nvPicPr>
          <p:blipFill>
            <a:blip r:embed="rId10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80601" y="3751878"/>
              <a:ext cx="463398" cy="463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8" name="Google Shape;528;p33"/>
            <p:cNvPicPr preferRelativeResize="0"/>
            <p:nvPr/>
          </p:nvPicPr>
          <p:blipFill>
            <a:blip r:embed="rId11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56396" y="104283"/>
              <a:ext cx="327234" cy="4106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9" name="Google Shape;529;p33"/>
            <p:cNvPicPr preferRelativeResize="0"/>
            <p:nvPr/>
          </p:nvPicPr>
          <p:blipFill>
            <a:blip r:embed="rId12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25450" y="61950"/>
              <a:ext cx="537225" cy="705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0" name="Google Shape;530;p33"/>
            <p:cNvPicPr preferRelativeResize="0"/>
            <p:nvPr/>
          </p:nvPicPr>
          <p:blipFill>
            <a:blip r:embed="rId1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20010" y="4140309"/>
              <a:ext cx="456904" cy="64913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ONE_COLUMN_TEXT_1"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Google Shape;532;p34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49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3" name="Google Shape;533;p34"/>
          <p:cNvGrpSpPr/>
          <p:nvPr/>
        </p:nvGrpSpPr>
        <p:grpSpPr>
          <a:xfrm>
            <a:off x="-1" y="-22975"/>
            <a:ext cx="9020150" cy="5180300"/>
            <a:chOff x="-1" y="-22975"/>
            <a:chExt cx="9020150" cy="5180300"/>
          </a:xfrm>
        </p:grpSpPr>
        <p:pic>
          <p:nvPicPr>
            <p:cNvPr id="534" name="Google Shape;534;p34"/>
            <p:cNvPicPr preferRelativeResize="0"/>
            <p:nvPr/>
          </p:nvPicPr>
          <p:blipFill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28200" y="3115778"/>
              <a:ext cx="491949" cy="4919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5" name="Google Shape;535;p34"/>
            <p:cNvPicPr preferRelativeResize="0"/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6976" y="2139278"/>
              <a:ext cx="463398" cy="463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6" name="Google Shape;536;p34"/>
            <p:cNvPicPr preferRelativeResize="0"/>
            <p:nvPr/>
          </p:nvPicPr>
          <p:blipFill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613" y="2795653"/>
              <a:ext cx="463398" cy="463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7" name="Google Shape;537;p34"/>
            <p:cNvPicPr preferRelativeResize="0"/>
            <p:nvPr/>
          </p:nvPicPr>
          <p:blipFill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89708" y="4398158"/>
              <a:ext cx="327234" cy="4106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8" name="Google Shape;538;p34"/>
            <p:cNvPicPr preferRelativeResize="0"/>
            <p:nvPr/>
          </p:nvPicPr>
          <p:blipFill>
            <a:blip r:embed="rId7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05275" y="-22975"/>
              <a:ext cx="537225" cy="705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9" name="Google Shape;539;p34"/>
            <p:cNvPicPr preferRelativeResize="0"/>
            <p:nvPr/>
          </p:nvPicPr>
          <p:blipFill>
            <a:blip r:embed="rId8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27035" y="3954759"/>
              <a:ext cx="456904" cy="6491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0" name="Google Shape;540;p34"/>
            <p:cNvPicPr preferRelativeResize="0"/>
            <p:nvPr/>
          </p:nvPicPr>
          <p:blipFill rotWithShape="1">
            <a:blip r:embed="rId9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" y="3551100"/>
              <a:ext cx="596625" cy="1592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1" name="Google Shape;541;p34"/>
            <p:cNvPicPr preferRelativeResize="0"/>
            <p:nvPr/>
          </p:nvPicPr>
          <p:blipFill rotWithShape="1">
            <a:blip r:embed="rId10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 flipH="1">
              <a:off x="303450" y="3974525"/>
              <a:ext cx="879350" cy="1486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2" name="Google Shape;542;p34"/>
            <p:cNvPicPr preferRelativeResize="0"/>
            <p:nvPr/>
          </p:nvPicPr>
          <p:blipFill>
            <a:blip r:embed="rId11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19638" y="143302"/>
              <a:ext cx="373211" cy="373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3" name="Google Shape;543;p34"/>
            <p:cNvPicPr preferRelativeResize="0"/>
            <p:nvPr/>
          </p:nvPicPr>
          <p:blipFill>
            <a:blip r:embed="rId12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72422" y="4657886"/>
              <a:ext cx="258741" cy="2587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4" name="Google Shape;544;p34"/>
            <p:cNvPicPr preferRelativeResize="0"/>
            <p:nvPr/>
          </p:nvPicPr>
          <p:blipFill>
            <a:blip r:embed="rId1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35964" y="4575678"/>
              <a:ext cx="340958" cy="3409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5" name="Google Shape;545;p34"/>
            <p:cNvPicPr preferRelativeResize="0"/>
            <p:nvPr/>
          </p:nvPicPr>
          <p:blipFill>
            <a:blip r:embed="rId1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613" y="1519003"/>
              <a:ext cx="403160" cy="4031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6" name="Google Shape;546;p34"/>
            <p:cNvPicPr preferRelativeResize="0"/>
            <p:nvPr/>
          </p:nvPicPr>
          <p:blipFill>
            <a:blip r:embed="rId1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56252" y="-9"/>
              <a:ext cx="416982" cy="41697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MAIN_POINT_2"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35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4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3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EDA6">
              <a:alpha val="517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0" name="Google Shape;550;p35"/>
          <p:cNvGrpSpPr/>
          <p:nvPr/>
        </p:nvGrpSpPr>
        <p:grpSpPr>
          <a:xfrm>
            <a:off x="435482" y="118800"/>
            <a:ext cx="8392335" cy="4267543"/>
            <a:chOff x="435482" y="118800"/>
            <a:chExt cx="8392335" cy="4267543"/>
          </a:xfrm>
        </p:grpSpPr>
        <p:pic>
          <p:nvPicPr>
            <p:cNvPr id="551" name="Google Shape;551;p35"/>
            <p:cNvPicPr preferRelativeResize="0"/>
            <p:nvPr/>
          </p:nvPicPr>
          <p:blipFill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15925" y="118800"/>
              <a:ext cx="467100" cy="467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2" name="Google Shape;552;p35"/>
            <p:cNvPicPr preferRelativeResize="0"/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0307" y="4011057"/>
              <a:ext cx="375286" cy="3752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3" name="Google Shape;553;p35"/>
            <p:cNvPicPr preferRelativeResize="0"/>
            <p:nvPr/>
          </p:nvPicPr>
          <p:blipFill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8457" y="164707"/>
              <a:ext cx="375287" cy="3752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4" name="Google Shape;554;p35"/>
            <p:cNvPicPr preferRelativeResize="0"/>
            <p:nvPr/>
          </p:nvPicPr>
          <p:blipFill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7869" y="267656"/>
              <a:ext cx="360061" cy="4518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5" name="Google Shape;555;p35"/>
            <p:cNvPicPr preferRelativeResize="0"/>
            <p:nvPr/>
          </p:nvPicPr>
          <p:blipFill>
            <a:blip r:embed="rId7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92375" y="297275"/>
              <a:ext cx="541300" cy="541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6" name="Google Shape;556;p35"/>
            <p:cNvPicPr preferRelativeResize="0"/>
            <p:nvPr/>
          </p:nvPicPr>
          <p:blipFill>
            <a:blip r:embed="rId8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5482" y="3280207"/>
              <a:ext cx="509885" cy="5098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7" name="Google Shape;557;p35"/>
            <p:cNvPicPr preferRelativeResize="0"/>
            <p:nvPr/>
          </p:nvPicPr>
          <p:blipFill>
            <a:blip r:embed="rId9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7932" y="3444732"/>
              <a:ext cx="509885" cy="50988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lsea Market"/>
              <a:buNone/>
              <a:defRPr sz="3000" b="1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lsea Market"/>
              <a:buNone/>
              <a:defRPr sz="3000" b="1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lsea Market"/>
              <a:buNone/>
              <a:defRPr sz="3000" b="1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lsea Market"/>
              <a:buNone/>
              <a:defRPr sz="3000" b="1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lsea Market"/>
              <a:buNone/>
              <a:defRPr sz="3000" b="1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lsea Market"/>
              <a:buNone/>
              <a:defRPr sz="3000" b="1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lsea Market"/>
              <a:buNone/>
              <a:defRPr sz="3000" b="1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lsea Market"/>
              <a:buNone/>
              <a:defRPr sz="3000" b="1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lsea Market"/>
              <a:buNone/>
              <a:defRPr sz="3000" b="1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74500"/>
            <a:ext cx="77040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3" r:id="rId3"/>
    <p:sldLayoutId id="2147483655" r:id="rId4"/>
    <p:sldLayoutId id="2147483656" r:id="rId5"/>
    <p:sldLayoutId id="2147483658" r:id="rId6"/>
    <p:sldLayoutId id="2147483659" r:id="rId7"/>
    <p:sldLayoutId id="2147483660" r:id="rId8"/>
    <p:sldLayoutId id="2147483661" r:id="rId9"/>
    <p:sldLayoutId id="2147483667" r:id="rId10"/>
    <p:sldLayoutId id="2147483670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3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10" Type="http://schemas.openxmlformats.org/officeDocument/2006/relationships/image" Target="../media/image46.png"/><Relationship Id="rId4" Type="http://schemas.openxmlformats.org/officeDocument/2006/relationships/image" Target="../media/image44.png"/><Relationship Id="rId9" Type="http://schemas.openxmlformats.org/officeDocument/2006/relationships/image" Target="../media/image4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7.jpe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7.jpe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7.jp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7.jp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3.jpe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47.jpg"/><Relationship Id="rId7" Type="http://schemas.openxmlformats.org/officeDocument/2006/relationships/image" Target="../media/image7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5.jpe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11" Type="http://schemas.openxmlformats.org/officeDocument/2006/relationships/image" Target="../media/image80.png"/><Relationship Id="rId5" Type="http://schemas.openxmlformats.org/officeDocument/2006/relationships/image" Target="../media/image10.png"/><Relationship Id="rId10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42"/>
          <p:cNvSpPr txBox="1">
            <a:spLocks noGrp="1"/>
          </p:cNvSpPr>
          <p:nvPr>
            <p:ph type="subTitle" idx="1"/>
          </p:nvPr>
        </p:nvSpPr>
        <p:spPr>
          <a:xfrm rot="-455">
            <a:off x="2967207" y="3844010"/>
            <a:ext cx="3209586" cy="7653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Speaker: Katherine Reilly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Author and Teacher Trainer</a:t>
            </a:r>
            <a:endParaRPr b="1" dirty="0"/>
          </a:p>
        </p:txBody>
      </p:sp>
      <p:sp>
        <p:nvSpPr>
          <p:cNvPr id="575" name="Google Shape;575;p42"/>
          <p:cNvSpPr txBox="1">
            <a:spLocks noGrp="1"/>
          </p:cNvSpPr>
          <p:nvPr>
            <p:ph type="ctrTitle"/>
          </p:nvPr>
        </p:nvSpPr>
        <p:spPr>
          <a:xfrm>
            <a:off x="2050666" y="338421"/>
            <a:ext cx="4863167" cy="282041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4400" b="1" dirty="0">
                <a:solidFill>
                  <a:srgbClr val="002060"/>
                </a:solidFill>
              </a:rPr>
              <a:t>Engaging Minds:</a:t>
            </a:r>
            <a:br>
              <a:rPr lang="en-US" sz="4400" b="1" dirty="0">
                <a:solidFill>
                  <a:srgbClr val="002060"/>
                </a:solidFill>
              </a:rPr>
            </a:br>
            <a:r>
              <a:rPr lang="en-US" sz="3600" dirty="0">
                <a:solidFill>
                  <a:schemeClr val="lt1"/>
                </a:solidFill>
              </a:rPr>
              <a:t>ELT Approaches for Young Learners</a:t>
            </a:r>
            <a:endParaRPr sz="3600" dirty="0">
              <a:solidFill>
                <a:schemeClr val="lt1"/>
              </a:solidFill>
            </a:endParaRPr>
          </a:p>
        </p:txBody>
      </p:sp>
      <p:pic>
        <p:nvPicPr>
          <p:cNvPr id="576" name="Google Shape;576;p42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773363">
            <a:off x="159424" y="340649"/>
            <a:ext cx="1843628" cy="163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42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738" y="2048034"/>
            <a:ext cx="340958" cy="340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42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4013" y="338421"/>
            <a:ext cx="403160" cy="403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42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8063" y="957865"/>
            <a:ext cx="403160" cy="403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42"/>
          <p:cNvPicPr preferRelativeResize="0"/>
          <p:nvPr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972" y="2615648"/>
            <a:ext cx="258741" cy="258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42"/>
          <p:cNvPicPr preferRelativeResize="0"/>
          <p:nvPr/>
        </p:nvPicPr>
        <p:blipFill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352" y="414391"/>
            <a:ext cx="416982" cy="4169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6" name="Google Shape;586;p42"/>
          <p:cNvGrpSpPr/>
          <p:nvPr/>
        </p:nvGrpSpPr>
        <p:grpSpPr>
          <a:xfrm>
            <a:off x="1038644" y="1775200"/>
            <a:ext cx="8105357" cy="3109778"/>
            <a:chOff x="1038644" y="1775200"/>
            <a:chExt cx="8105357" cy="3109778"/>
          </a:xfrm>
        </p:grpSpPr>
        <p:pic>
          <p:nvPicPr>
            <p:cNvPr id="587" name="Google Shape;587;p42"/>
            <p:cNvPicPr preferRelativeResize="0"/>
            <p:nvPr/>
          </p:nvPicPr>
          <p:blipFill>
            <a:blip r:embed="rId9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8644" y="3568360"/>
              <a:ext cx="1349096" cy="13166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8" name="Google Shape;588;p42"/>
            <p:cNvPicPr preferRelativeResize="0"/>
            <p:nvPr/>
          </p:nvPicPr>
          <p:blipFill rotWithShape="1">
            <a:blip r:embed="rId10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39101" y="1775200"/>
              <a:ext cx="2004900" cy="22524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44"/>
          <p:cNvSpPr txBox="1">
            <a:spLocks noGrp="1"/>
          </p:cNvSpPr>
          <p:nvPr>
            <p:ph type="title"/>
          </p:nvPr>
        </p:nvSpPr>
        <p:spPr>
          <a:xfrm rot="2960">
            <a:off x="2053707" y="1296017"/>
            <a:ext cx="1045200" cy="76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603" name="Google Shape;603;p44"/>
          <p:cNvSpPr txBox="1">
            <a:spLocks noGrp="1"/>
          </p:cNvSpPr>
          <p:nvPr>
            <p:ph type="subTitle" idx="1"/>
          </p:nvPr>
        </p:nvSpPr>
        <p:spPr>
          <a:xfrm>
            <a:off x="1410573" y="2517734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Linking Language with Physical Movement</a:t>
            </a:r>
            <a:endParaRPr dirty="0"/>
          </a:p>
        </p:txBody>
      </p:sp>
      <p:sp>
        <p:nvSpPr>
          <p:cNvPr id="604" name="Google Shape;604;p44"/>
          <p:cNvSpPr txBox="1">
            <a:spLocks noGrp="1"/>
          </p:cNvSpPr>
          <p:nvPr>
            <p:ph type="title" idx="15"/>
          </p:nvPr>
        </p:nvSpPr>
        <p:spPr>
          <a:xfrm>
            <a:off x="1032534" y="440566"/>
            <a:ext cx="42076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TABLE OF </a:t>
            </a:r>
            <a:r>
              <a:rPr lang="en" dirty="0">
                <a:solidFill>
                  <a:schemeClr val="lt1"/>
                </a:solidFill>
              </a:rPr>
              <a:t>CONTENTS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605" name="Google Shape;605;p44"/>
          <p:cNvSpPr txBox="1">
            <a:spLocks noGrp="1"/>
          </p:cNvSpPr>
          <p:nvPr>
            <p:ph type="title" idx="2"/>
          </p:nvPr>
        </p:nvSpPr>
        <p:spPr>
          <a:xfrm rot="2960">
            <a:off x="2053707" y="3153952"/>
            <a:ext cx="1045200" cy="76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606" name="Google Shape;606;p44"/>
          <p:cNvSpPr txBox="1">
            <a:spLocks noGrp="1"/>
          </p:cNvSpPr>
          <p:nvPr>
            <p:ph type="subTitle" idx="3"/>
          </p:nvPr>
        </p:nvSpPr>
        <p:spPr>
          <a:xfrm>
            <a:off x="1445202" y="4302150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Engaging Senses in Vocabulary Acquisition</a:t>
            </a:r>
            <a:endParaRPr dirty="0"/>
          </a:p>
        </p:txBody>
      </p:sp>
      <p:sp>
        <p:nvSpPr>
          <p:cNvPr id="607" name="Google Shape;607;p44"/>
          <p:cNvSpPr txBox="1">
            <a:spLocks noGrp="1"/>
          </p:cNvSpPr>
          <p:nvPr>
            <p:ph type="title" idx="4"/>
          </p:nvPr>
        </p:nvSpPr>
        <p:spPr>
          <a:xfrm rot="2960">
            <a:off x="4778957" y="1288893"/>
            <a:ext cx="1045200" cy="76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608" name="Google Shape;608;p44"/>
          <p:cNvSpPr txBox="1">
            <a:spLocks noGrp="1"/>
          </p:cNvSpPr>
          <p:nvPr>
            <p:ph type="subTitle" idx="5"/>
          </p:nvPr>
        </p:nvSpPr>
        <p:spPr>
          <a:xfrm>
            <a:off x="4136729" y="2523508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Encouraging Natural Language Use </a:t>
            </a:r>
          </a:p>
        </p:txBody>
      </p:sp>
      <p:sp>
        <p:nvSpPr>
          <p:cNvPr id="609" name="Google Shape;609;p44"/>
          <p:cNvSpPr txBox="1">
            <a:spLocks noGrp="1"/>
          </p:cNvSpPr>
          <p:nvPr>
            <p:ph type="title" idx="6"/>
          </p:nvPr>
        </p:nvSpPr>
        <p:spPr>
          <a:xfrm rot="2960">
            <a:off x="4778958" y="3139714"/>
            <a:ext cx="1045200" cy="76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sp>
        <p:nvSpPr>
          <p:cNvPr id="610" name="Google Shape;610;p44"/>
          <p:cNvSpPr txBox="1">
            <a:spLocks noGrp="1"/>
          </p:cNvSpPr>
          <p:nvPr>
            <p:ph type="subTitle" idx="7"/>
          </p:nvPr>
        </p:nvSpPr>
        <p:spPr>
          <a:xfrm>
            <a:off x="4012861" y="4308197"/>
            <a:ext cx="2577391" cy="4711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Tangible Learning</a:t>
            </a:r>
            <a:endParaRPr dirty="0"/>
          </a:p>
        </p:txBody>
      </p:sp>
      <p:sp>
        <p:nvSpPr>
          <p:cNvPr id="611" name="Google Shape;611;p44"/>
          <p:cNvSpPr txBox="1">
            <a:spLocks noGrp="1"/>
          </p:cNvSpPr>
          <p:nvPr>
            <p:ph type="subTitle" idx="8"/>
          </p:nvPr>
        </p:nvSpPr>
        <p:spPr>
          <a:xfrm>
            <a:off x="1398938" y="1937250"/>
            <a:ext cx="2336400" cy="63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Total Physical Response</a:t>
            </a:r>
            <a:endParaRPr sz="1800" dirty="0"/>
          </a:p>
        </p:txBody>
      </p:sp>
      <p:sp>
        <p:nvSpPr>
          <p:cNvPr id="612" name="Google Shape;612;p44"/>
          <p:cNvSpPr txBox="1">
            <a:spLocks noGrp="1"/>
          </p:cNvSpPr>
          <p:nvPr>
            <p:ph type="subTitle" idx="9"/>
          </p:nvPr>
        </p:nvSpPr>
        <p:spPr>
          <a:xfrm>
            <a:off x="1257922" y="3697499"/>
            <a:ext cx="2710960" cy="51168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Sensory Play</a:t>
            </a:r>
            <a:endParaRPr sz="1800" dirty="0"/>
          </a:p>
        </p:txBody>
      </p:sp>
      <p:sp>
        <p:nvSpPr>
          <p:cNvPr id="613" name="Google Shape;613;p44"/>
          <p:cNvSpPr txBox="1">
            <a:spLocks noGrp="1"/>
          </p:cNvSpPr>
          <p:nvPr>
            <p:ph type="subTitle" idx="13"/>
          </p:nvPr>
        </p:nvSpPr>
        <p:spPr>
          <a:xfrm>
            <a:off x="4165123" y="1976396"/>
            <a:ext cx="2194360" cy="60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Play-Based Learning</a:t>
            </a:r>
            <a:endParaRPr sz="1800" dirty="0"/>
          </a:p>
        </p:txBody>
      </p:sp>
      <p:sp>
        <p:nvSpPr>
          <p:cNvPr id="614" name="Google Shape;614;p44"/>
          <p:cNvSpPr txBox="1">
            <a:spLocks noGrp="1"/>
          </p:cNvSpPr>
          <p:nvPr>
            <p:ph type="subTitle" idx="14"/>
          </p:nvPr>
        </p:nvSpPr>
        <p:spPr>
          <a:xfrm>
            <a:off x="4140557" y="3762419"/>
            <a:ext cx="2336400" cy="4467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Realia</a:t>
            </a:r>
            <a:endParaRPr sz="1800" dirty="0"/>
          </a:p>
        </p:txBody>
      </p:sp>
      <p:grpSp>
        <p:nvGrpSpPr>
          <p:cNvPr id="615" name="Google Shape;615;p44"/>
          <p:cNvGrpSpPr/>
          <p:nvPr/>
        </p:nvGrpSpPr>
        <p:grpSpPr>
          <a:xfrm>
            <a:off x="6644804" y="1884364"/>
            <a:ext cx="2429920" cy="3259136"/>
            <a:chOff x="5961600" y="1027500"/>
            <a:chExt cx="3068774" cy="4116001"/>
          </a:xfrm>
        </p:grpSpPr>
        <p:pic>
          <p:nvPicPr>
            <p:cNvPr id="616" name="Google Shape;616;p44"/>
            <p:cNvPicPr preferRelativeResize="0"/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4125" y="1027500"/>
              <a:ext cx="1586700" cy="2719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7" name="Google Shape;617;p44"/>
            <p:cNvPicPr preferRelativeResize="0"/>
            <p:nvPr/>
          </p:nvPicPr>
          <p:blipFill rotWithShape="1"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61600" y="1645375"/>
              <a:ext cx="3068774" cy="349812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" name="Google Shape;680;p49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6319" y="-185725"/>
            <a:ext cx="1757679" cy="1831645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p49"/>
          <p:cNvSpPr txBox="1">
            <a:spLocks noGrp="1"/>
          </p:cNvSpPr>
          <p:nvPr>
            <p:ph type="title"/>
          </p:nvPr>
        </p:nvSpPr>
        <p:spPr>
          <a:xfrm>
            <a:off x="719999" y="412847"/>
            <a:ext cx="6543246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is </a:t>
            </a:r>
            <a:r>
              <a:rPr lang="en" dirty="0">
                <a:solidFill>
                  <a:schemeClr val="lt1"/>
                </a:solidFill>
              </a:rPr>
              <a:t>Total Physical Response?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682" name="Google Shape;682;p49"/>
          <p:cNvSpPr txBox="1">
            <a:spLocks noGrp="1"/>
          </p:cNvSpPr>
          <p:nvPr>
            <p:ph type="subTitle" idx="1"/>
          </p:nvPr>
        </p:nvSpPr>
        <p:spPr>
          <a:xfrm rot="-458">
            <a:off x="588172" y="1201010"/>
            <a:ext cx="8423789" cy="37977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457200">
              <a:lnSpc>
                <a:spcPct val="150000"/>
              </a:lnSpc>
            </a:pPr>
            <a:r>
              <a:rPr lang="en-US" sz="2600" dirty="0">
                <a:solidFill>
                  <a:srgbClr val="002060"/>
                </a:solidFill>
              </a:rPr>
              <a:t>TPR is a language teaching method that combines </a:t>
            </a:r>
            <a:r>
              <a:rPr lang="en-US" sz="2600" b="1" dirty="0">
                <a:solidFill>
                  <a:srgbClr val="002060"/>
                </a:solidFill>
              </a:rPr>
              <a:t>language learning </a:t>
            </a:r>
            <a:r>
              <a:rPr lang="en-US" sz="2600" dirty="0">
                <a:solidFill>
                  <a:srgbClr val="002060"/>
                </a:solidFill>
              </a:rPr>
              <a:t>with</a:t>
            </a:r>
            <a:r>
              <a:rPr lang="en-US" sz="2600" b="1" dirty="0">
                <a:solidFill>
                  <a:srgbClr val="002060"/>
                </a:solidFill>
              </a:rPr>
              <a:t> physical movement</a:t>
            </a:r>
            <a:r>
              <a:rPr lang="en-US" sz="2600" dirty="0">
                <a:solidFill>
                  <a:srgbClr val="002060"/>
                </a:solidFill>
              </a:rPr>
              <a:t>.</a:t>
            </a:r>
          </a:p>
          <a:p>
            <a:pPr indent="-457200">
              <a:lnSpc>
                <a:spcPct val="150000"/>
              </a:lnSpc>
            </a:pPr>
            <a:r>
              <a:rPr lang="en-US" sz="2600" dirty="0">
                <a:solidFill>
                  <a:srgbClr val="002060"/>
                </a:solidFill>
              </a:rPr>
              <a:t>Developed by James Asher in the 1960s.</a:t>
            </a:r>
          </a:p>
          <a:p>
            <a:pPr indent="-457200">
              <a:lnSpc>
                <a:spcPct val="150000"/>
              </a:lnSpc>
            </a:pPr>
            <a:r>
              <a:rPr lang="en-US" sz="2600" dirty="0">
                <a:solidFill>
                  <a:srgbClr val="002060"/>
                </a:solidFill>
              </a:rPr>
              <a:t>Effective with </a:t>
            </a:r>
            <a:r>
              <a:rPr lang="en-US" sz="2600" b="1" dirty="0">
                <a:solidFill>
                  <a:srgbClr val="002060"/>
                </a:solidFill>
              </a:rPr>
              <a:t>teaching vocabulary </a:t>
            </a:r>
            <a:r>
              <a:rPr lang="en-US" sz="2600" dirty="0">
                <a:solidFill>
                  <a:srgbClr val="002060"/>
                </a:solidFill>
              </a:rPr>
              <a:t>and </a:t>
            </a:r>
            <a:r>
              <a:rPr lang="en-US" sz="2600" b="1" dirty="0">
                <a:solidFill>
                  <a:srgbClr val="002060"/>
                </a:solidFill>
              </a:rPr>
              <a:t>simple sentence structure formation</a:t>
            </a:r>
            <a:r>
              <a:rPr lang="en-US" sz="2600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280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3"/>
          <p:cNvSpPr txBox="1">
            <a:spLocks noGrp="1"/>
          </p:cNvSpPr>
          <p:nvPr>
            <p:ph type="title"/>
          </p:nvPr>
        </p:nvSpPr>
        <p:spPr>
          <a:xfrm>
            <a:off x="720000" y="440222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</a:t>
            </a:r>
            <a:r>
              <a:rPr lang="en-US" dirty="0"/>
              <a:t>h</a:t>
            </a:r>
            <a:r>
              <a:rPr lang="en" dirty="0"/>
              <a:t>at are the key concepts of </a:t>
            </a:r>
            <a:r>
              <a:rPr lang="en" dirty="0">
                <a:solidFill>
                  <a:schemeClr val="lt1"/>
                </a:solidFill>
              </a:rPr>
              <a:t>TPR?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3" name="Google Shape;682;p49">
            <a:extLst>
              <a:ext uri="{FF2B5EF4-FFF2-40B4-BE49-F238E27FC236}">
                <a16:creationId xmlns:a16="http://schemas.microsoft.com/office/drawing/2014/main" id="{4E46ACDB-54E8-9232-959E-19DD6402B08A}"/>
              </a:ext>
            </a:extLst>
          </p:cNvPr>
          <p:cNvSpPr txBox="1">
            <a:spLocks/>
          </p:cNvSpPr>
          <p:nvPr/>
        </p:nvSpPr>
        <p:spPr>
          <a:xfrm rot="-458">
            <a:off x="720199" y="1345286"/>
            <a:ext cx="7527128" cy="29877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lnSpc>
                <a:spcPct val="15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600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Language Acquisition via listening and </a:t>
            </a:r>
            <a:r>
              <a:rPr lang="en-US" sz="2600" b="1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responding physically </a:t>
            </a:r>
            <a:r>
              <a:rPr lang="en-US" sz="2600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instead of verbally.</a:t>
            </a:r>
          </a:p>
          <a:p>
            <a:pPr marL="457200" indent="-457200">
              <a:lnSpc>
                <a:spcPct val="15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600" b="1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Stress-free </a:t>
            </a:r>
            <a:r>
              <a:rPr lang="en-US" sz="2600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environment</a:t>
            </a:r>
          </a:p>
          <a:p>
            <a:pPr marL="457200" indent="-457200">
              <a:lnSpc>
                <a:spcPct val="15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600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Reinforces </a:t>
            </a:r>
            <a:r>
              <a:rPr lang="en-US" sz="2600" b="1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comprehension </a:t>
            </a:r>
            <a:r>
              <a:rPr lang="en-US" sz="2600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and</a:t>
            </a:r>
            <a:r>
              <a:rPr lang="en-US" sz="2600" b="1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 retention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7" name="Google Shape;797;p57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2610" y="4376451"/>
            <a:ext cx="702831" cy="7028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791;p57">
            <a:extLst>
              <a:ext uri="{FF2B5EF4-FFF2-40B4-BE49-F238E27FC236}">
                <a16:creationId xmlns:a16="http://schemas.microsoft.com/office/drawing/2014/main" id="{904123F0-D991-EC63-E077-D49C600A1B1A}"/>
              </a:ext>
            </a:extLst>
          </p:cNvPr>
          <p:cNvSpPr txBox="1">
            <a:spLocks/>
          </p:cNvSpPr>
          <p:nvPr/>
        </p:nvSpPr>
        <p:spPr>
          <a:xfrm rot="-1071">
            <a:off x="83" y="412732"/>
            <a:ext cx="3852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24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r>
              <a:rPr lang="en-US" dirty="0"/>
              <a:t>TPR </a:t>
            </a:r>
            <a:r>
              <a:rPr lang="en-US" dirty="0">
                <a:solidFill>
                  <a:schemeClr val="lt1"/>
                </a:solidFill>
              </a:rPr>
              <a:t>Activities</a:t>
            </a:r>
          </a:p>
        </p:txBody>
      </p:sp>
      <p:sp>
        <p:nvSpPr>
          <p:cNvPr id="5" name="Google Shape;791;p57">
            <a:extLst>
              <a:ext uri="{FF2B5EF4-FFF2-40B4-BE49-F238E27FC236}">
                <a16:creationId xmlns:a16="http://schemas.microsoft.com/office/drawing/2014/main" id="{1689844A-4F53-1B5A-4BDD-8DB2C1E391A4}"/>
              </a:ext>
            </a:extLst>
          </p:cNvPr>
          <p:cNvSpPr txBox="1">
            <a:spLocks/>
          </p:cNvSpPr>
          <p:nvPr/>
        </p:nvSpPr>
        <p:spPr>
          <a:xfrm rot="-1071">
            <a:off x="924622" y="953473"/>
            <a:ext cx="3522625" cy="397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24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r>
              <a:rPr lang="en-US" sz="2000" dirty="0"/>
              <a:t>1. Basic Commands</a:t>
            </a:r>
            <a:endParaRPr lang="en-US" sz="2000" dirty="0">
              <a:solidFill>
                <a:schemeClr val="lt1"/>
              </a:solidFill>
            </a:endParaRPr>
          </a:p>
        </p:txBody>
      </p:sp>
      <p:sp>
        <p:nvSpPr>
          <p:cNvPr id="7" name="Google Shape;682;p49">
            <a:extLst>
              <a:ext uri="{FF2B5EF4-FFF2-40B4-BE49-F238E27FC236}">
                <a16:creationId xmlns:a16="http://schemas.microsoft.com/office/drawing/2014/main" id="{4E1A4622-72D0-1BE5-A79A-46AF4C7937D8}"/>
              </a:ext>
            </a:extLst>
          </p:cNvPr>
          <p:cNvSpPr txBox="1">
            <a:spLocks/>
          </p:cNvSpPr>
          <p:nvPr/>
        </p:nvSpPr>
        <p:spPr>
          <a:xfrm rot="-458">
            <a:off x="1135791" y="1743372"/>
            <a:ext cx="3228392" cy="23301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lnSpc>
                <a:spcPct val="15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200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Body Parts</a:t>
            </a:r>
          </a:p>
          <a:p>
            <a:pPr marL="457200" indent="-457200">
              <a:lnSpc>
                <a:spcPct val="15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200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Classroom Objects</a:t>
            </a:r>
          </a:p>
          <a:p>
            <a:pPr marL="457200" indent="-457200">
              <a:lnSpc>
                <a:spcPct val="15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200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Basic Actions</a:t>
            </a:r>
          </a:p>
        </p:txBody>
      </p:sp>
      <p:pic>
        <p:nvPicPr>
          <p:cNvPr id="9" name="Google Shape;796;p57">
            <a:extLst>
              <a:ext uri="{FF2B5EF4-FFF2-40B4-BE49-F238E27FC236}">
                <a16:creationId xmlns:a16="http://schemas.microsoft.com/office/drawing/2014/main" id="{B77458B4-6530-88E4-47AC-CA470F131C32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6100" y="3525338"/>
            <a:ext cx="909952" cy="90995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oogle Shape;696;p50">
            <a:extLst>
              <a:ext uri="{FF2B5EF4-FFF2-40B4-BE49-F238E27FC236}">
                <a16:creationId xmlns:a16="http://schemas.microsoft.com/office/drawing/2014/main" id="{0418FA9D-F321-DDCC-80D8-4A127AEFFDA9}"/>
              </a:ext>
            </a:extLst>
          </p:cNvPr>
          <p:cNvGrpSpPr/>
          <p:nvPr/>
        </p:nvGrpSpPr>
        <p:grpSpPr>
          <a:xfrm>
            <a:off x="641096" y="4073743"/>
            <a:ext cx="1215277" cy="1762023"/>
            <a:chOff x="3885422" y="1772900"/>
            <a:chExt cx="2452328" cy="3090075"/>
          </a:xfrm>
        </p:grpSpPr>
        <p:pic>
          <p:nvPicPr>
            <p:cNvPr id="13" name="Google Shape;697;p50">
              <a:extLst>
                <a:ext uri="{FF2B5EF4-FFF2-40B4-BE49-F238E27FC236}">
                  <a16:creationId xmlns:a16="http://schemas.microsoft.com/office/drawing/2014/main" id="{7906B4B5-0E97-BE2D-22D3-4904ED7808EB}"/>
                </a:ext>
              </a:extLst>
            </p:cNvPr>
            <p:cNvPicPr preferRelativeResize="0"/>
            <p:nvPr/>
          </p:nvPicPr>
          <p:blipFill rotWithShape="1"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97750" y="2209675"/>
              <a:ext cx="2240000" cy="2653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698;p50">
              <a:extLst>
                <a:ext uri="{FF2B5EF4-FFF2-40B4-BE49-F238E27FC236}">
                  <a16:creationId xmlns:a16="http://schemas.microsoft.com/office/drawing/2014/main" id="{9F65D90D-AAFC-5627-49FB-9DEA2D21B24F}"/>
                </a:ext>
              </a:extLst>
            </p:cNvPr>
            <p:cNvPicPr preferRelativeResize="0"/>
            <p:nvPr/>
          </p:nvPicPr>
          <p:blipFill rotWithShape="1"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85422" y="1772900"/>
              <a:ext cx="1465050" cy="27091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" name="Google Shape;791;p57">
            <a:extLst>
              <a:ext uri="{FF2B5EF4-FFF2-40B4-BE49-F238E27FC236}">
                <a16:creationId xmlns:a16="http://schemas.microsoft.com/office/drawing/2014/main" id="{77C2C6E3-6183-373E-75AF-7D1F5B679117}"/>
              </a:ext>
            </a:extLst>
          </p:cNvPr>
          <p:cNvSpPr txBox="1">
            <a:spLocks/>
          </p:cNvSpPr>
          <p:nvPr/>
        </p:nvSpPr>
        <p:spPr>
          <a:xfrm rot="-1071">
            <a:off x="4447372" y="953473"/>
            <a:ext cx="3522625" cy="397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24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r>
              <a:rPr lang="en-US" sz="2000" dirty="0"/>
              <a:t>2. Daily Routines</a:t>
            </a:r>
            <a:endParaRPr lang="en-US" sz="2000" dirty="0">
              <a:solidFill>
                <a:schemeClr val="lt1"/>
              </a:solidFill>
            </a:endParaRPr>
          </a:p>
        </p:txBody>
      </p:sp>
      <p:sp>
        <p:nvSpPr>
          <p:cNvPr id="19" name="Google Shape;682;p49">
            <a:extLst>
              <a:ext uri="{FF2B5EF4-FFF2-40B4-BE49-F238E27FC236}">
                <a16:creationId xmlns:a16="http://schemas.microsoft.com/office/drawing/2014/main" id="{9AA7B163-D53B-1C68-D20C-86B9C67C1764}"/>
              </a:ext>
            </a:extLst>
          </p:cNvPr>
          <p:cNvSpPr txBox="1">
            <a:spLocks/>
          </p:cNvSpPr>
          <p:nvPr/>
        </p:nvSpPr>
        <p:spPr>
          <a:xfrm rot="-458">
            <a:off x="4859034" y="1743373"/>
            <a:ext cx="3228392" cy="23301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lnSpc>
                <a:spcPct val="15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200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Classroom Routine</a:t>
            </a:r>
          </a:p>
          <a:p>
            <a:pPr marL="457200" indent="-457200">
              <a:lnSpc>
                <a:spcPct val="15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200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Morning Routine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9091F0-4EF3-A399-3790-08BE863B00D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4345330" y="2545321"/>
            <a:ext cx="834658" cy="29229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7" name="Google Shape;797;p57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6128" y="4435291"/>
            <a:ext cx="702831" cy="7028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791;p57">
            <a:extLst>
              <a:ext uri="{FF2B5EF4-FFF2-40B4-BE49-F238E27FC236}">
                <a16:creationId xmlns:a16="http://schemas.microsoft.com/office/drawing/2014/main" id="{904123F0-D991-EC63-E077-D49C600A1B1A}"/>
              </a:ext>
            </a:extLst>
          </p:cNvPr>
          <p:cNvSpPr txBox="1">
            <a:spLocks/>
          </p:cNvSpPr>
          <p:nvPr/>
        </p:nvSpPr>
        <p:spPr>
          <a:xfrm rot="-1071">
            <a:off x="83" y="412732"/>
            <a:ext cx="3852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24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r>
              <a:rPr lang="en-US" dirty="0"/>
              <a:t>TPR </a:t>
            </a:r>
            <a:r>
              <a:rPr lang="en-US" dirty="0">
                <a:solidFill>
                  <a:schemeClr val="lt1"/>
                </a:solidFill>
              </a:rPr>
              <a:t>Activities</a:t>
            </a:r>
          </a:p>
        </p:txBody>
      </p:sp>
      <p:sp>
        <p:nvSpPr>
          <p:cNvPr id="5" name="Google Shape;791;p57">
            <a:extLst>
              <a:ext uri="{FF2B5EF4-FFF2-40B4-BE49-F238E27FC236}">
                <a16:creationId xmlns:a16="http://schemas.microsoft.com/office/drawing/2014/main" id="{1689844A-4F53-1B5A-4BDD-8DB2C1E391A4}"/>
              </a:ext>
            </a:extLst>
          </p:cNvPr>
          <p:cNvSpPr txBox="1">
            <a:spLocks/>
          </p:cNvSpPr>
          <p:nvPr/>
        </p:nvSpPr>
        <p:spPr>
          <a:xfrm rot="-1071">
            <a:off x="924622" y="953422"/>
            <a:ext cx="3852108" cy="397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24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r>
              <a:rPr lang="en-US" sz="2000" dirty="0"/>
              <a:t>3. Storytelling with Actions</a:t>
            </a:r>
            <a:endParaRPr lang="en-US" sz="2000" dirty="0">
              <a:solidFill>
                <a:schemeClr val="lt1"/>
              </a:solidFill>
            </a:endParaRPr>
          </a:p>
        </p:txBody>
      </p:sp>
      <p:sp>
        <p:nvSpPr>
          <p:cNvPr id="7" name="Google Shape;682;p49">
            <a:extLst>
              <a:ext uri="{FF2B5EF4-FFF2-40B4-BE49-F238E27FC236}">
                <a16:creationId xmlns:a16="http://schemas.microsoft.com/office/drawing/2014/main" id="{4E1A4622-72D0-1BE5-A79A-46AF4C7937D8}"/>
              </a:ext>
            </a:extLst>
          </p:cNvPr>
          <p:cNvSpPr txBox="1">
            <a:spLocks/>
          </p:cNvSpPr>
          <p:nvPr/>
        </p:nvSpPr>
        <p:spPr>
          <a:xfrm rot="-458">
            <a:off x="798291" y="1569301"/>
            <a:ext cx="6800674" cy="31616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  <a:spcAft>
                <a:spcPts val="1200"/>
              </a:spcAft>
              <a:buClr>
                <a:schemeClr val="lt1"/>
              </a:buClr>
              <a:buSzPts val="1400"/>
            </a:pPr>
            <a:r>
              <a:rPr lang="en-US" sz="2200" b="1" i="1" dirty="0">
                <a:solidFill>
                  <a:srgbClr val="002060"/>
                </a:solidFill>
                <a:latin typeface="Quicksand"/>
                <a:ea typeface="Quicksand"/>
                <a:cs typeface="Quicksand"/>
              </a:rPr>
              <a:t>The Three Little Pigs:</a:t>
            </a: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200" b="1" dirty="0">
                <a:solidFill>
                  <a:srgbClr val="002060"/>
                </a:solidFill>
                <a:latin typeface="Quicksand"/>
                <a:ea typeface="Quicksand"/>
                <a:cs typeface="Quicksand"/>
              </a:rPr>
              <a:t>Pretend</a:t>
            </a:r>
            <a:r>
              <a:rPr lang="en-US" sz="2200" dirty="0">
                <a:solidFill>
                  <a:srgbClr val="002060"/>
                </a:solidFill>
                <a:latin typeface="Quicksand"/>
                <a:ea typeface="Quicksand"/>
                <a:cs typeface="Quicksand"/>
              </a:rPr>
              <a:t> to build a house with various 		materials (students mimic building)</a:t>
            </a: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200" b="1" dirty="0">
                <a:solidFill>
                  <a:srgbClr val="002060"/>
                </a:solidFill>
                <a:latin typeface="Quicksand"/>
                <a:ea typeface="Quicksand"/>
                <a:cs typeface="Quicksand"/>
              </a:rPr>
              <a:t>Association</a:t>
            </a:r>
            <a:r>
              <a:rPr lang="en-US" sz="2200" dirty="0">
                <a:solidFill>
                  <a:srgbClr val="002060"/>
                </a:solidFill>
                <a:latin typeface="Quicksand"/>
                <a:ea typeface="Quicksand"/>
                <a:cs typeface="Quicksand"/>
              </a:rPr>
              <a:t> of visuals and actions with vocabulary (axe, chop wood, carry etc.)</a:t>
            </a: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Clr>
                <a:schemeClr val="lt1"/>
              </a:buClr>
              <a:buSzPts val="1400"/>
              <a:buFont typeface="Quicksand"/>
              <a:buChar char="●"/>
            </a:pPr>
            <a:endParaRPr lang="en-US" sz="2200" dirty="0">
              <a:solidFill>
                <a:srgbClr val="00206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1" name="Google Shape;696;p50">
            <a:extLst>
              <a:ext uri="{FF2B5EF4-FFF2-40B4-BE49-F238E27FC236}">
                <a16:creationId xmlns:a16="http://schemas.microsoft.com/office/drawing/2014/main" id="{0418FA9D-F321-DDCC-80D8-4A127AEFFDA9}"/>
              </a:ext>
            </a:extLst>
          </p:cNvPr>
          <p:cNvGrpSpPr/>
          <p:nvPr/>
        </p:nvGrpSpPr>
        <p:grpSpPr>
          <a:xfrm>
            <a:off x="-79642" y="4073742"/>
            <a:ext cx="1215277" cy="1762023"/>
            <a:chOff x="3885422" y="1772900"/>
            <a:chExt cx="2452328" cy="3090075"/>
          </a:xfrm>
        </p:grpSpPr>
        <p:pic>
          <p:nvPicPr>
            <p:cNvPr id="13" name="Google Shape;697;p50">
              <a:extLst>
                <a:ext uri="{FF2B5EF4-FFF2-40B4-BE49-F238E27FC236}">
                  <a16:creationId xmlns:a16="http://schemas.microsoft.com/office/drawing/2014/main" id="{7906B4B5-0E97-BE2D-22D3-4904ED7808EB}"/>
                </a:ext>
              </a:extLst>
            </p:cNvPr>
            <p:cNvPicPr preferRelativeResize="0"/>
            <p:nvPr/>
          </p:nvPicPr>
          <p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97750" y="2209675"/>
              <a:ext cx="2240000" cy="2653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698;p50">
              <a:extLst>
                <a:ext uri="{FF2B5EF4-FFF2-40B4-BE49-F238E27FC236}">
                  <a16:creationId xmlns:a16="http://schemas.microsoft.com/office/drawing/2014/main" id="{9F65D90D-AAFC-5627-49FB-9DEA2D21B24F}"/>
                </a:ext>
              </a:extLst>
            </p:cNvPr>
            <p:cNvPicPr preferRelativeResize="0"/>
            <p:nvPr/>
          </p:nvPicPr>
          <p:blipFill rotWithShape="1"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85422" y="1772900"/>
              <a:ext cx="1465050" cy="270915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AEF4DED-1293-0875-3CCF-A3258CBFA0A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5399" y="129571"/>
            <a:ext cx="2444692" cy="2444692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10" name="TextBox 20">
            <a:extLst>
              <a:ext uri="{FF2B5EF4-FFF2-40B4-BE49-F238E27FC236}">
                <a16:creationId xmlns:a16="http://schemas.microsoft.com/office/drawing/2014/main" id="{20029258-6212-D807-D908-C96CBD3FE084}"/>
              </a:ext>
            </a:extLst>
          </p:cNvPr>
          <p:cNvSpPr txBox="1"/>
          <p:nvPr/>
        </p:nvSpPr>
        <p:spPr>
          <a:xfrm>
            <a:off x="6768394" y="2571750"/>
            <a:ext cx="2098701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/>
              <a:t>AI Image generated by Freepik</a:t>
            </a:r>
          </a:p>
        </p:txBody>
      </p:sp>
    </p:spTree>
    <p:extLst>
      <p:ext uri="{BB962C8B-B14F-4D97-AF65-F5344CB8AC3E}">
        <p14:creationId xmlns:p14="http://schemas.microsoft.com/office/powerpoint/2010/main" val="202133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52A7D54-300D-3737-5D47-2ABF9771B96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3544" y="280554"/>
            <a:ext cx="2291196" cy="2291196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1BDF4C-938D-91A4-158B-DE0898D6B80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0789" y="2571750"/>
            <a:ext cx="2051191" cy="2291196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4A5DE9A-92AE-9522-8E50-90394673530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8624" y="280554"/>
            <a:ext cx="2855522" cy="1905942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C7D5544-1C2B-4201-DF65-D2980787E73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5777" y="2852304"/>
            <a:ext cx="1906730" cy="1906730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17" name="TextBox 20">
            <a:extLst>
              <a:ext uri="{FF2B5EF4-FFF2-40B4-BE49-F238E27FC236}">
                <a16:creationId xmlns:a16="http://schemas.microsoft.com/office/drawing/2014/main" id="{54BD1F02-0E92-26D9-5E26-CF8F19497BFE}"/>
              </a:ext>
            </a:extLst>
          </p:cNvPr>
          <p:cNvSpPr txBox="1"/>
          <p:nvPr/>
        </p:nvSpPr>
        <p:spPr>
          <a:xfrm>
            <a:off x="1499791" y="2450417"/>
            <a:ext cx="2098701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/>
              <a:t>Image by </a:t>
            </a:r>
            <a:r>
              <a:rPr lang="en-US" sz="900" i="1" dirty="0" err="1"/>
              <a:t>Catalyststuff</a:t>
            </a:r>
            <a:endParaRPr lang="en-US" sz="900" i="1" dirty="0"/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390C9674-16BE-0204-54F0-939535FC5CA0}"/>
              </a:ext>
            </a:extLst>
          </p:cNvPr>
          <p:cNvSpPr txBox="1"/>
          <p:nvPr/>
        </p:nvSpPr>
        <p:spPr>
          <a:xfrm>
            <a:off x="5063279" y="2117513"/>
            <a:ext cx="2098701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/>
              <a:t>Image by </a:t>
            </a:r>
            <a:r>
              <a:rPr lang="en-US" sz="900" i="1" dirty="0" err="1"/>
              <a:t>luis_molinero</a:t>
            </a:r>
            <a:endParaRPr lang="en-US" sz="900" i="1" dirty="0"/>
          </a:p>
        </p:txBody>
      </p:sp>
      <p:sp>
        <p:nvSpPr>
          <p:cNvPr id="19" name="TextBox 20">
            <a:extLst>
              <a:ext uri="{FF2B5EF4-FFF2-40B4-BE49-F238E27FC236}">
                <a16:creationId xmlns:a16="http://schemas.microsoft.com/office/drawing/2014/main" id="{7876E5A9-BBD5-6CC7-5E97-7F999844FA7B}"/>
              </a:ext>
            </a:extLst>
          </p:cNvPr>
          <p:cNvSpPr txBox="1"/>
          <p:nvPr/>
        </p:nvSpPr>
        <p:spPr>
          <a:xfrm>
            <a:off x="1499790" y="4774465"/>
            <a:ext cx="2098701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/>
              <a:t>AI Image generated by Freepik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3119A1A3-40A2-5360-ABC1-5F3B2D2498A5}"/>
              </a:ext>
            </a:extLst>
          </p:cNvPr>
          <p:cNvSpPr txBox="1"/>
          <p:nvPr/>
        </p:nvSpPr>
        <p:spPr>
          <a:xfrm>
            <a:off x="5014540" y="4862946"/>
            <a:ext cx="2098701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/>
              <a:t>Image by </a:t>
            </a:r>
            <a:r>
              <a:rPr lang="en-US" sz="900" i="1" dirty="0" err="1"/>
              <a:t>brgfx</a:t>
            </a:r>
            <a:endParaRPr lang="en-US" sz="900" i="1" dirty="0"/>
          </a:p>
        </p:txBody>
      </p:sp>
    </p:spTree>
    <p:extLst>
      <p:ext uri="{BB962C8B-B14F-4D97-AF65-F5344CB8AC3E}">
        <p14:creationId xmlns:p14="http://schemas.microsoft.com/office/powerpoint/2010/main" val="161297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7" name="Google Shape;797;p57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6128" y="4435291"/>
            <a:ext cx="702831" cy="7028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791;p57">
            <a:extLst>
              <a:ext uri="{FF2B5EF4-FFF2-40B4-BE49-F238E27FC236}">
                <a16:creationId xmlns:a16="http://schemas.microsoft.com/office/drawing/2014/main" id="{904123F0-D991-EC63-E077-D49C600A1B1A}"/>
              </a:ext>
            </a:extLst>
          </p:cNvPr>
          <p:cNvSpPr txBox="1">
            <a:spLocks/>
          </p:cNvSpPr>
          <p:nvPr/>
        </p:nvSpPr>
        <p:spPr>
          <a:xfrm rot="-1071">
            <a:off x="83" y="412732"/>
            <a:ext cx="3852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24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r>
              <a:rPr lang="en-US" dirty="0"/>
              <a:t>TPR </a:t>
            </a:r>
            <a:r>
              <a:rPr lang="en-US" dirty="0">
                <a:solidFill>
                  <a:schemeClr val="lt1"/>
                </a:solidFill>
              </a:rPr>
              <a:t>Activities</a:t>
            </a:r>
          </a:p>
        </p:txBody>
      </p:sp>
      <p:sp>
        <p:nvSpPr>
          <p:cNvPr id="5" name="Google Shape;791;p57">
            <a:extLst>
              <a:ext uri="{FF2B5EF4-FFF2-40B4-BE49-F238E27FC236}">
                <a16:creationId xmlns:a16="http://schemas.microsoft.com/office/drawing/2014/main" id="{1689844A-4F53-1B5A-4BDD-8DB2C1E391A4}"/>
              </a:ext>
            </a:extLst>
          </p:cNvPr>
          <p:cNvSpPr txBox="1">
            <a:spLocks/>
          </p:cNvSpPr>
          <p:nvPr/>
        </p:nvSpPr>
        <p:spPr>
          <a:xfrm rot="-1071">
            <a:off x="924622" y="953422"/>
            <a:ext cx="3852108" cy="397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24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r>
              <a:rPr lang="en-US" sz="2000" dirty="0"/>
              <a:t>4. Songs with Actions</a:t>
            </a:r>
            <a:endParaRPr lang="en-US" sz="2000" dirty="0">
              <a:solidFill>
                <a:schemeClr val="lt1"/>
              </a:solidFill>
            </a:endParaRPr>
          </a:p>
        </p:txBody>
      </p:sp>
      <p:sp>
        <p:nvSpPr>
          <p:cNvPr id="7" name="Google Shape;682;p49">
            <a:extLst>
              <a:ext uri="{FF2B5EF4-FFF2-40B4-BE49-F238E27FC236}">
                <a16:creationId xmlns:a16="http://schemas.microsoft.com/office/drawing/2014/main" id="{4E1A4622-72D0-1BE5-A79A-46AF4C7937D8}"/>
              </a:ext>
            </a:extLst>
          </p:cNvPr>
          <p:cNvSpPr txBox="1">
            <a:spLocks/>
          </p:cNvSpPr>
          <p:nvPr/>
        </p:nvSpPr>
        <p:spPr>
          <a:xfrm rot="-458">
            <a:off x="676814" y="1627305"/>
            <a:ext cx="6295473" cy="244434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en-US" sz="2200" b="1" i="1" dirty="0">
                <a:solidFill>
                  <a:srgbClr val="002060"/>
                </a:solidFill>
                <a:latin typeface="Quicksand"/>
                <a:ea typeface="Quicksand"/>
                <a:cs typeface="Quicksand"/>
              </a:rPr>
              <a:t>‘Who’s afraid of the Big Bad Wolf?’</a:t>
            </a:r>
          </a:p>
          <a:p>
            <a:pPr marL="457200" indent="-457200">
              <a:lnSpc>
                <a:spcPct val="12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200" dirty="0">
                <a:solidFill>
                  <a:srgbClr val="002060"/>
                </a:solidFill>
                <a:latin typeface="Quicksand"/>
                <a:ea typeface="Quicksand"/>
                <a:cs typeface="Quicksand"/>
              </a:rPr>
              <a:t>Action: Students can express fear or courage (e.g. brave, scared)</a:t>
            </a:r>
          </a:p>
          <a:p>
            <a:pPr marL="457200" indent="-457200">
              <a:lnSpc>
                <a:spcPct val="12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200" dirty="0">
                <a:solidFill>
                  <a:srgbClr val="002060"/>
                </a:solidFill>
                <a:latin typeface="Quicksand"/>
                <a:ea typeface="Quicksand"/>
                <a:cs typeface="Quicksand"/>
              </a:rPr>
              <a:t>They mimic actions such as blowing or running</a:t>
            </a:r>
          </a:p>
          <a:p>
            <a:pPr marL="457200" indent="-457200">
              <a:lnSpc>
                <a:spcPct val="12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200" dirty="0">
                <a:solidFill>
                  <a:srgbClr val="002060"/>
                </a:solidFill>
                <a:latin typeface="Quicksand"/>
                <a:ea typeface="Quicksand"/>
                <a:cs typeface="Quicksand"/>
              </a:rPr>
              <a:t>They skip and dance and feel entertained </a:t>
            </a:r>
            <a:endParaRPr lang="en-US" sz="2200" dirty="0">
              <a:solidFill>
                <a:srgbClr val="00206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1" name="Google Shape;696;p50">
            <a:extLst>
              <a:ext uri="{FF2B5EF4-FFF2-40B4-BE49-F238E27FC236}">
                <a16:creationId xmlns:a16="http://schemas.microsoft.com/office/drawing/2014/main" id="{0418FA9D-F321-DDCC-80D8-4A127AEFFDA9}"/>
              </a:ext>
            </a:extLst>
          </p:cNvPr>
          <p:cNvGrpSpPr/>
          <p:nvPr/>
        </p:nvGrpSpPr>
        <p:grpSpPr>
          <a:xfrm>
            <a:off x="-79642" y="4073742"/>
            <a:ext cx="1215277" cy="1762023"/>
            <a:chOff x="3885422" y="1772900"/>
            <a:chExt cx="2452328" cy="3090075"/>
          </a:xfrm>
        </p:grpSpPr>
        <p:pic>
          <p:nvPicPr>
            <p:cNvPr id="13" name="Google Shape;697;p50">
              <a:extLst>
                <a:ext uri="{FF2B5EF4-FFF2-40B4-BE49-F238E27FC236}">
                  <a16:creationId xmlns:a16="http://schemas.microsoft.com/office/drawing/2014/main" id="{7906B4B5-0E97-BE2D-22D3-4904ED7808EB}"/>
                </a:ext>
              </a:extLst>
            </p:cNvPr>
            <p:cNvPicPr preferRelativeResize="0"/>
            <p:nvPr/>
          </p:nvPicPr>
          <p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97750" y="2209675"/>
              <a:ext cx="2240000" cy="2653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698;p50">
              <a:extLst>
                <a:ext uri="{FF2B5EF4-FFF2-40B4-BE49-F238E27FC236}">
                  <a16:creationId xmlns:a16="http://schemas.microsoft.com/office/drawing/2014/main" id="{9F65D90D-AAFC-5627-49FB-9DEA2D21B24F}"/>
                </a:ext>
              </a:extLst>
            </p:cNvPr>
            <p:cNvPicPr preferRelativeResize="0"/>
            <p:nvPr/>
          </p:nvPicPr>
          <p:blipFill rotWithShape="1"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85422" y="1772900"/>
              <a:ext cx="1465050" cy="270915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AEF4DED-1293-0875-3CCF-A3258CBFA0A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5399" y="129571"/>
            <a:ext cx="2444692" cy="2444692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9" name="TextBox 20">
            <a:extLst>
              <a:ext uri="{FF2B5EF4-FFF2-40B4-BE49-F238E27FC236}">
                <a16:creationId xmlns:a16="http://schemas.microsoft.com/office/drawing/2014/main" id="{366CEE02-B092-53CF-11A2-467E068E69E0}"/>
              </a:ext>
            </a:extLst>
          </p:cNvPr>
          <p:cNvSpPr txBox="1"/>
          <p:nvPr/>
        </p:nvSpPr>
        <p:spPr>
          <a:xfrm>
            <a:off x="6768394" y="2568823"/>
            <a:ext cx="2098701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/>
              <a:t>AI Image generated by Freepik</a:t>
            </a:r>
          </a:p>
        </p:txBody>
      </p:sp>
    </p:spTree>
    <p:extLst>
      <p:ext uri="{BB962C8B-B14F-4D97-AF65-F5344CB8AC3E}">
        <p14:creationId xmlns:p14="http://schemas.microsoft.com/office/powerpoint/2010/main" val="360721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7" name="Google Shape;797;p57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6128" y="4435291"/>
            <a:ext cx="702831" cy="7028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791;p57">
            <a:extLst>
              <a:ext uri="{FF2B5EF4-FFF2-40B4-BE49-F238E27FC236}">
                <a16:creationId xmlns:a16="http://schemas.microsoft.com/office/drawing/2014/main" id="{904123F0-D991-EC63-E077-D49C600A1B1A}"/>
              </a:ext>
            </a:extLst>
          </p:cNvPr>
          <p:cNvSpPr txBox="1">
            <a:spLocks/>
          </p:cNvSpPr>
          <p:nvPr/>
        </p:nvSpPr>
        <p:spPr>
          <a:xfrm rot="-1071">
            <a:off x="83" y="412732"/>
            <a:ext cx="3852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24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r>
              <a:rPr lang="en-US" dirty="0"/>
              <a:t>TPR </a:t>
            </a:r>
            <a:r>
              <a:rPr lang="en-US" dirty="0">
                <a:solidFill>
                  <a:schemeClr val="lt1"/>
                </a:solidFill>
              </a:rPr>
              <a:t>Activities</a:t>
            </a:r>
          </a:p>
        </p:txBody>
      </p:sp>
      <p:sp>
        <p:nvSpPr>
          <p:cNvPr id="5" name="Google Shape;791;p57">
            <a:extLst>
              <a:ext uri="{FF2B5EF4-FFF2-40B4-BE49-F238E27FC236}">
                <a16:creationId xmlns:a16="http://schemas.microsoft.com/office/drawing/2014/main" id="{1689844A-4F53-1B5A-4BDD-8DB2C1E391A4}"/>
              </a:ext>
            </a:extLst>
          </p:cNvPr>
          <p:cNvSpPr txBox="1">
            <a:spLocks/>
          </p:cNvSpPr>
          <p:nvPr/>
        </p:nvSpPr>
        <p:spPr>
          <a:xfrm rot="-1071">
            <a:off x="917018" y="1008314"/>
            <a:ext cx="3522625" cy="397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24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r>
              <a:rPr lang="en-US" sz="2000" dirty="0"/>
              <a:t>5. Directions and Movement</a:t>
            </a:r>
            <a:endParaRPr lang="en-US" sz="2000" dirty="0">
              <a:solidFill>
                <a:schemeClr val="lt1"/>
              </a:solidFill>
            </a:endParaRPr>
          </a:p>
        </p:txBody>
      </p:sp>
      <p:sp>
        <p:nvSpPr>
          <p:cNvPr id="7" name="Google Shape;682;p49">
            <a:extLst>
              <a:ext uri="{FF2B5EF4-FFF2-40B4-BE49-F238E27FC236}">
                <a16:creationId xmlns:a16="http://schemas.microsoft.com/office/drawing/2014/main" id="{4E1A4622-72D0-1BE5-A79A-46AF4C7937D8}"/>
              </a:ext>
            </a:extLst>
          </p:cNvPr>
          <p:cNvSpPr txBox="1">
            <a:spLocks/>
          </p:cNvSpPr>
          <p:nvPr/>
        </p:nvSpPr>
        <p:spPr>
          <a:xfrm rot="-458">
            <a:off x="1211157" y="1913969"/>
            <a:ext cx="3228392" cy="23301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lnSpc>
                <a:spcPct val="15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200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Turn left</a:t>
            </a:r>
          </a:p>
          <a:p>
            <a:pPr marL="457200" indent="-457200">
              <a:lnSpc>
                <a:spcPct val="15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200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Jump forward</a:t>
            </a:r>
          </a:p>
          <a:p>
            <a:pPr marL="457200" indent="-457200">
              <a:lnSpc>
                <a:spcPct val="15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200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Take two steps</a:t>
            </a:r>
          </a:p>
        </p:txBody>
      </p:sp>
      <p:grpSp>
        <p:nvGrpSpPr>
          <p:cNvPr id="11" name="Google Shape;696;p50">
            <a:extLst>
              <a:ext uri="{FF2B5EF4-FFF2-40B4-BE49-F238E27FC236}">
                <a16:creationId xmlns:a16="http://schemas.microsoft.com/office/drawing/2014/main" id="{0418FA9D-F321-DDCC-80D8-4A127AEFFDA9}"/>
              </a:ext>
            </a:extLst>
          </p:cNvPr>
          <p:cNvGrpSpPr/>
          <p:nvPr/>
        </p:nvGrpSpPr>
        <p:grpSpPr>
          <a:xfrm>
            <a:off x="641096" y="4073743"/>
            <a:ext cx="1215277" cy="1762023"/>
            <a:chOff x="3885422" y="1772900"/>
            <a:chExt cx="2452328" cy="3090075"/>
          </a:xfrm>
        </p:grpSpPr>
        <p:pic>
          <p:nvPicPr>
            <p:cNvPr id="13" name="Google Shape;697;p50">
              <a:extLst>
                <a:ext uri="{FF2B5EF4-FFF2-40B4-BE49-F238E27FC236}">
                  <a16:creationId xmlns:a16="http://schemas.microsoft.com/office/drawing/2014/main" id="{7906B4B5-0E97-BE2D-22D3-4904ED7808EB}"/>
                </a:ext>
              </a:extLst>
            </p:cNvPr>
            <p:cNvPicPr preferRelativeResize="0"/>
            <p:nvPr/>
          </p:nvPicPr>
          <p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97750" y="2209675"/>
              <a:ext cx="2240000" cy="2653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698;p50">
              <a:extLst>
                <a:ext uri="{FF2B5EF4-FFF2-40B4-BE49-F238E27FC236}">
                  <a16:creationId xmlns:a16="http://schemas.microsoft.com/office/drawing/2014/main" id="{9F65D90D-AAFC-5627-49FB-9DEA2D21B24F}"/>
                </a:ext>
              </a:extLst>
            </p:cNvPr>
            <p:cNvPicPr preferRelativeResize="0"/>
            <p:nvPr/>
          </p:nvPicPr>
          <p:blipFill rotWithShape="1"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85422" y="1772900"/>
              <a:ext cx="1465050" cy="27091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" name="Google Shape;791;p57">
            <a:extLst>
              <a:ext uri="{FF2B5EF4-FFF2-40B4-BE49-F238E27FC236}">
                <a16:creationId xmlns:a16="http://schemas.microsoft.com/office/drawing/2014/main" id="{77C2C6E3-6183-373E-75AF-7D1F5B679117}"/>
              </a:ext>
            </a:extLst>
          </p:cNvPr>
          <p:cNvSpPr txBox="1">
            <a:spLocks/>
          </p:cNvSpPr>
          <p:nvPr/>
        </p:nvSpPr>
        <p:spPr>
          <a:xfrm rot="-1071">
            <a:off x="4704359" y="1008392"/>
            <a:ext cx="3023924" cy="397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24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r>
              <a:rPr lang="en-US" sz="2000" dirty="0"/>
              <a:t>6. Interactive Activities</a:t>
            </a:r>
            <a:endParaRPr lang="en-US" sz="2000" dirty="0">
              <a:solidFill>
                <a:schemeClr val="lt1"/>
              </a:solidFill>
            </a:endParaRPr>
          </a:p>
        </p:txBody>
      </p:sp>
      <p:sp>
        <p:nvSpPr>
          <p:cNvPr id="19" name="Google Shape;682;p49">
            <a:extLst>
              <a:ext uri="{FF2B5EF4-FFF2-40B4-BE49-F238E27FC236}">
                <a16:creationId xmlns:a16="http://schemas.microsoft.com/office/drawing/2014/main" id="{9AA7B163-D53B-1C68-D20C-86B9C67C1764}"/>
              </a:ext>
            </a:extLst>
          </p:cNvPr>
          <p:cNvSpPr txBox="1">
            <a:spLocks/>
          </p:cNvSpPr>
          <p:nvPr/>
        </p:nvSpPr>
        <p:spPr>
          <a:xfrm rot="-458">
            <a:off x="4200624" y="1914042"/>
            <a:ext cx="4348568" cy="24473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lnSpc>
                <a:spcPct val="15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200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Find something blue</a:t>
            </a:r>
          </a:p>
          <a:p>
            <a:pPr marL="457200" indent="-457200">
              <a:lnSpc>
                <a:spcPct val="15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200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Can you see anything that starts with the letter ‘B’?</a:t>
            </a:r>
          </a:p>
          <a:p>
            <a:pPr marL="457200" indent="-457200">
              <a:lnSpc>
                <a:spcPct val="15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200" dirty="0" err="1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Sth</a:t>
            </a:r>
            <a:r>
              <a:rPr lang="en-US" sz="2200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 that can open and close</a:t>
            </a:r>
          </a:p>
        </p:txBody>
      </p:sp>
    </p:spTree>
    <p:extLst>
      <p:ext uri="{BB962C8B-B14F-4D97-AF65-F5344CB8AC3E}">
        <p14:creationId xmlns:p14="http://schemas.microsoft.com/office/powerpoint/2010/main" val="3486127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69">
          <a:extLst>
            <a:ext uri="{FF2B5EF4-FFF2-40B4-BE49-F238E27FC236}">
              <a16:creationId xmlns:a16="http://schemas.microsoft.com/office/drawing/2014/main" id="{914A584F-524D-B752-67C9-784D81242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48">
            <a:extLst>
              <a:ext uri="{FF2B5EF4-FFF2-40B4-BE49-F238E27FC236}">
                <a16:creationId xmlns:a16="http://schemas.microsoft.com/office/drawing/2014/main" id="{8D3DC274-EF9A-F67E-4E65-E295AA5C338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7716" y="1120819"/>
            <a:ext cx="6620384" cy="41014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Prepositions e.g. 					“</a:t>
            </a:r>
            <a:r>
              <a:rPr lang="en-US" sz="2400" b="1" dirty="0">
                <a:solidFill>
                  <a:srgbClr val="7030A0"/>
                </a:solidFill>
              </a:rPr>
              <a:t>Put</a:t>
            </a:r>
            <a:r>
              <a:rPr lang="en-US" sz="2400" dirty="0">
                <a:solidFill>
                  <a:srgbClr val="002060"/>
                </a:solidFill>
              </a:rPr>
              <a:t> the book </a:t>
            </a:r>
            <a:r>
              <a:rPr lang="en-US" sz="2400" b="1" dirty="0">
                <a:solidFill>
                  <a:srgbClr val="002060"/>
                </a:solidFill>
              </a:rPr>
              <a:t>on</a:t>
            </a:r>
            <a:r>
              <a:rPr lang="en-US" sz="2400" dirty="0">
                <a:solidFill>
                  <a:srgbClr val="002060"/>
                </a:solidFill>
              </a:rPr>
              <a:t> the table”			“</a:t>
            </a:r>
            <a:r>
              <a:rPr lang="en-US" sz="2400" b="1" dirty="0">
                <a:solidFill>
                  <a:srgbClr val="7030A0"/>
                </a:solidFill>
              </a:rPr>
              <a:t>Place</a:t>
            </a:r>
            <a:r>
              <a:rPr lang="en-US" sz="2400" dirty="0">
                <a:solidFill>
                  <a:srgbClr val="002060"/>
                </a:solidFill>
              </a:rPr>
              <a:t> the pencil </a:t>
            </a:r>
            <a:r>
              <a:rPr lang="en-US" sz="2400" b="1" dirty="0">
                <a:solidFill>
                  <a:srgbClr val="002060"/>
                </a:solidFill>
              </a:rPr>
              <a:t>under</a:t>
            </a:r>
            <a:r>
              <a:rPr lang="en-US" sz="2400" dirty="0">
                <a:solidFill>
                  <a:srgbClr val="002060"/>
                </a:solidFill>
              </a:rPr>
              <a:t> your chair”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Sequence Activities e.g.					“</a:t>
            </a:r>
            <a:r>
              <a:rPr lang="en-US" sz="2400" b="1" dirty="0">
                <a:solidFill>
                  <a:srgbClr val="002060"/>
                </a:solidFill>
              </a:rPr>
              <a:t>First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b="1" dirty="0">
                <a:solidFill>
                  <a:srgbClr val="7030A0"/>
                </a:solidFill>
              </a:rPr>
              <a:t>walk</a:t>
            </a:r>
            <a:r>
              <a:rPr lang="en-US" sz="2400" dirty="0">
                <a:solidFill>
                  <a:srgbClr val="002060"/>
                </a:solidFill>
              </a:rPr>
              <a:t> to the door, </a:t>
            </a:r>
            <a:r>
              <a:rPr lang="en-US" sz="2400" b="1" dirty="0">
                <a:solidFill>
                  <a:srgbClr val="002060"/>
                </a:solidFill>
              </a:rPr>
              <a:t>then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b="1" dirty="0">
                <a:solidFill>
                  <a:srgbClr val="7030A0"/>
                </a:solidFill>
              </a:rPr>
              <a:t>open</a:t>
            </a:r>
            <a:r>
              <a:rPr lang="en-US" sz="2400" dirty="0">
                <a:solidFill>
                  <a:srgbClr val="002060"/>
                </a:solidFill>
              </a:rPr>
              <a:t> it, and </a:t>
            </a:r>
            <a:r>
              <a:rPr lang="en-US" sz="2400" b="1" dirty="0">
                <a:solidFill>
                  <a:srgbClr val="002060"/>
                </a:solidFill>
              </a:rPr>
              <a:t>finally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b="1" dirty="0">
                <a:solidFill>
                  <a:srgbClr val="7030A0"/>
                </a:solidFill>
              </a:rPr>
              <a:t>wave</a:t>
            </a:r>
            <a:r>
              <a:rPr lang="en-US" sz="2400" dirty="0">
                <a:solidFill>
                  <a:srgbClr val="002060"/>
                </a:solidFill>
              </a:rPr>
              <a:t> to the class”</a:t>
            </a:r>
          </a:p>
        </p:txBody>
      </p:sp>
      <p:sp>
        <p:nvSpPr>
          <p:cNvPr id="672" name="Google Shape;672;p48">
            <a:extLst>
              <a:ext uri="{FF2B5EF4-FFF2-40B4-BE49-F238E27FC236}">
                <a16:creationId xmlns:a16="http://schemas.microsoft.com/office/drawing/2014/main" id="{A2AF02D2-A8CC-A2AD-03C5-FEFCBA7955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7978" y="29616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Taking it to the </a:t>
            </a:r>
            <a:r>
              <a:rPr lang="en-US" dirty="0">
                <a:solidFill>
                  <a:schemeClr val="lt1"/>
                </a:solidFill>
              </a:rPr>
              <a:t>next</a:t>
            </a:r>
            <a:r>
              <a:rPr lang="en-US" dirty="0"/>
              <a:t> </a:t>
            </a:r>
            <a:r>
              <a:rPr lang="en-US" dirty="0">
                <a:solidFill>
                  <a:schemeClr val="lt1"/>
                </a:solidFill>
              </a:rPr>
              <a:t>level</a:t>
            </a:r>
            <a:endParaRPr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28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" name="Google Shape;680;p49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6319" y="-185725"/>
            <a:ext cx="1757679" cy="1831645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p49"/>
          <p:cNvSpPr txBox="1">
            <a:spLocks noGrp="1"/>
          </p:cNvSpPr>
          <p:nvPr>
            <p:ph type="title"/>
          </p:nvPr>
        </p:nvSpPr>
        <p:spPr>
          <a:xfrm>
            <a:off x="719999" y="412846"/>
            <a:ext cx="6543246" cy="7613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What is </a:t>
            </a:r>
            <a:r>
              <a:rPr lang="en" sz="2800" dirty="0">
                <a:solidFill>
                  <a:schemeClr val="lt1"/>
                </a:solidFill>
              </a:rPr>
              <a:t>Play-Based Learning?</a:t>
            </a:r>
            <a:endParaRPr sz="2800" dirty="0">
              <a:solidFill>
                <a:schemeClr val="lt1"/>
              </a:solidFill>
            </a:endParaRPr>
          </a:p>
        </p:txBody>
      </p:sp>
      <p:sp>
        <p:nvSpPr>
          <p:cNvPr id="682" name="Google Shape;682;p49"/>
          <p:cNvSpPr txBox="1">
            <a:spLocks noGrp="1"/>
          </p:cNvSpPr>
          <p:nvPr>
            <p:ph type="subTitle" idx="1"/>
          </p:nvPr>
        </p:nvSpPr>
        <p:spPr>
          <a:xfrm rot="-458">
            <a:off x="294119" y="1350816"/>
            <a:ext cx="8132912" cy="31484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457200">
              <a:lnSpc>
                <a:spcPct val="150000"/>
              </a:lnSpc>
            </a:pPr>
            <a:r>
              <a:rPr lang="en-US" sz="2600" dirty="0">
                <a:solidFill>
                  <a:srgbClr val="002060"/>
                </a:solidFill>
              </a:rPr>
              <a:t>PBL is an educational approach that uses </a:t>
            </a:r>
            <a:r>
              <a:rPr lang="en-US" sz="2600" b="1" dirty="0">
                <a:solidFill>
                  <a:srgbClr val="002060"/>
                </a:solidFill>
              </a:rPr>
              <a:t>play</a:t>
            </a:r>
            <a:r>
              <a:rPr lang="en-US" sz="2600" dirty="0">
                <a:solidFill>
                  <a:srgbClr val="002060"/>
                </a:solidFill>
              </a:rPr>
              <a:t> as a </a:t>
            </a:r>
            <a:r>
              <a:rPr lang="en-US" sz="2600" b="1" dirty="0">
                <a:solidFill>
                  <a:srgbClr val="002060"/>
                </a:solidFill>
              </a:rPr>
              <a:t>medium</a:t>
            </a:r>
            <a:r>
              <a:rPr lang="en-US" sz="2600" dirty="0">
                <a:solidFill>
                  <a:srgbClr val="002060"/>
                </a:solidFill>
              </a:rPr>
              <a:t> for children to </a:t>
            </a:r>
            <a:r>
              <a:rPr lang="en-US" sz="2600" b="1" dirty="0">
                <a:solidFill>
                  <a:srgbClr val="002060"/>
                </a:solidFill>
              </a:rPr>
              <a:t>explore, learn, and practice</a:t>
            </a:r>
            <a:r>
              <a:rPr lang="en-US" sz="2600" dirty="0">
                <a:solidFill>
                  <a:srgbClr val="002060"/>
                </a:solidFill>
              </a:rPr>
              <a:t> new skills. </a:t>
            </a:r>
          </a:p>
          <a:p>
            <a:pPr indent="-457200">
              <a:lnSpc>
                <a:spcPct val="150000"/>
              </a:lnSpc>
            </a:pPr>
            <a:r>
              <a:rPr lang="en-US" sz="2600" b="1" dirty="0">
                <a:solidFill>
                  <a:srgbClr val="002060"/>
                </a:solidFill>
              </a:rPr>
              <a:t>Structured</a:t>
            </a:r>
            <a:r>
              <a:rPr lang="en-US" sz="2600" dirty="0">
                <a:solidFill>
                  <a:srgbClr val="002060"/>
                </a:solidFill>
              </a:rPr>
              <a:t> and </a:t>
            </a:r>
            <a:r>
              <a:rPr lang="en-US" sz="2600" b="1" dirty="0">
                <a:solidFill>
                  <a:srgbClr val="002060"/>
                </a:solidFill>
              </a:rPr>
              <a:t>Unstructured</a:t>
            </a:r>
            <a:r>
              <a:rPr lang="en-US" sz="2600" dirty="0">
                <a:solidFill>
                  <a:srgbClr val="002060"/>
                </a:solidFill>
              </a:rPr>
              <a:t> play can be particularly effective in promoting language use. </a:t>
            </a:r>
          </a:p>
        </p:txBody>
      </p:sp>
    </p:spTree>
    <p:extLst>
      <p:ext uri="{BB962C8B-B14F-4D97-AF65-F5344CB8AC3E}">
        <p14:creationId xmlns:p14="http://schemas.microsoft.com/office/powerpoint/2010/main" val="137946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" name="Google Shape;680;p49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6319" y="-185725"/>
            <a:ext cx="1757679" cy="1831645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p49"/>
          <p:cNvSpPr txBox="1">
            <a:spLocks noGrp="1"/>
          </p:cNvSpPr>
          <p:nvPr>
            <p:ph type="title"/>
          </p:nvPr>
        </p:nvSpPr>
        <p:spPr>
          <a:xfrm>
            <a:off x="719999" y="412846"/>
            <a:ext cx="6543246" cy="9587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Isn’t this the same as </a:t>
            </a:r>
            <a:r>
              <a:rPr lang="en" sz="2800" dirty="0">
                <a:solidFill>
                  <a:schemeClr val="lt1"/>
                </a:solidFill>
              </a:rPr>
              <a:t>Gamification?</a:t>
            </a:r>
            <a:endParaRPr sz="2800" dirty="0">
              <a:solidFill>
                <a:schemeClr val="lt1"/>
              </a:solidFill>
            </a:endParaRPr>
          </a:p>
        </p:txBody>
      </p:sp>
      <p:sp>
        <p:nvSpPr>
          <p:cNvPr id="682" name="Google Shape;682;p49"/>
          <p:cNvSpPr txBox="1">
            <a:spLocks noGrp="1"/>
          </p:cNvSpPr>
          <p:nvPr>
            <p:ph type="subTitle" idx="1"/>
          </p:nvPr>
        </p:nvSpPr>
        <p:spPr>
          <a:xfrm rot="-458">
            <a:off x="865690" y="1372110"/>
            <a:ext cx="7665294" cy="32523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457200">
              <a:lnSpc>
                <a:spcPct val="150000"/>
              </a:lnSpc>
            </a:pPr>
            <a:r>
              <a:rPr lang="en-US" sz="2600" dirty="0">
                <a:solidFill>
                  <a:srgbClr val="002060"/>
                </a:solidFill>
              </a:rPr>
              <a:t>Gamification has </a:t>
            </a:r>
            <a:r>
              <a:rPr lang="en-US" sz="2600" b="1" dirty="0">
                <a:solidFill>
                  <a:srgbClr val="002060"/>
                </a:solidFill>
              </a:rPr>
              <a:t>pre-determined objectives </a:t>
            </a:r>
            <a:r>
              <a:rPr lang="en-US" sz="2600" dirty="0">
                <a:solidFill>
                  <a:srgbClr val="002060"/>
                </a:solidFill>
              </a:rPr>
              <a:t>by honing a specific skill incorporating </a:t>
            </a:r>
            <a:r>
              <a:rPr lang="en-US" sz="2600" b="1" dirty="0">
                <a:solidFill>
                  <a:srgbClr val="002060"/>
                </a:solidFill>
              </a:rPr>
              <a:t>challenges, points </a:t>
            </a:r>
            <a:r>
              <a:rPr lang="en-US" sz="2600" dirty="0">
                <a:solidFill>
                  <a:srgbClr val="002060"/>
                </a:solidFill>
              </a:rPr>
              <a:t>and</a:t>
            </a:r>
            <a:r>
              <a:rPr lang="en-US" sz="2600" b="1" dirty="0">
                <a:solidFill>
                  <a:srgbClr val="002060"/>
                </a:solidFill>
              </a:rPr>
              <a:t> rewards.</a:t>
            </a:r>
          </a:p>
          <a:p>
            <a:pPr indent="-457200">
              <a:lnSpc>
                <a:spcPct val="150000"/>
              </a:lnSpc>
            </a:pPr>
            <a:r>
              <a:rPr lang="en-US" sz="2600" dirty="0">
                <a:solidFill>
                  <a:srgbClr val="002060"/>
                </a:solidFill>
              </a:rPr>
              <a:t>PBL</a:t>
            </a:r>
            <a:r>
              <a:rPr lang="en-US" sz="2600" b="1" dirty="0">
                <a:solidFill>
                  <a:srgbClr val="002060"/>
                </a:solidFill>
              </a:rPr>
              <a:t> </a:t>
            </a:r>
            <a:r>
              <a:rPr lang="en-US" sz="2600" dirty="0">
                <a:solidFill>
                  <a:srgbClr val="002060"/>
                </a:solidFill>
              </a:rPr>
              <a:t>encourages </a:t>
            </a:r>
            <a:r>
              <a:rPr lang="en-US" sz="2600" b="1" dirty="0">
                <a:solidFill>
                  <a:srgbClr val="002060"/>
                </a:solidFill>
              </a:rPr>
              <a:t>initiatives, expression</a:t>
            </a:r>
            <a:r>
              <a:rPr lang="en-US" sz="2600" dirty="0">
                <a:solidFill>
                  <a:srgbClr val="002060"/>
                </a:solidFill>
              </a:rPr>
              <a:t> and </a:t>
            </a:r>
            <a:r>
              <a:rPr lang="en-US" sz="2600" b="1" dirty="0">
                <a:solidFill>
                  <a:srgbClr val="002060"/>
                </a:solidFill>
              </a:rPr>
              <a:t>abstract engagement</a:t>
            </a:r>
            <a:r>
              <a:rPr lang="en-US" sz="2600" dirty="0">
                <a:solidFill>
                  <a:srgbClr val="002060"/>
                </a:solidFill>
              </a:rPr>
              <a:t> with the language </a:t>
            </a:r>
          </a:p>
          <a:p>
            <a:pPr indent="-457200">
              <a:lnSpc>
                <a:spcPct val="150000"/>
              </a:lnSpc>
            </a:pPr>
            <a:endParaRPr lang="en-US" sz="2600" b="1" dirty="0">
              <a:solidFill>
                <a:srgbClr val="00206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AE1522-60DE-86A1-5F27-88150F9F9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1824" y="3976929"/>
            <a:ext cx="958753" cy="95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88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3"/>
          <p:cNvSpPr txBox="1">
            <a:spLocks noGrp="1"/>
          </p:cNvSpPr>
          <p:nvPr>
            <p:ph type="title"/>
          </p:nvPr>
        </p:nvSpPr>
        <p:spPr>
          <a:xfrm>
            <a:off x="720000" y="440222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</a:rPr>
              <a:t>Structured</a:t>
            </a:r>
            <a:r>
              <a:rPr lang="en-US" dirty="0"/>
              <a:t> and </a:t>
            </a:r>
            <a:r>
              <a:rPr lang="en-US" dirty="0">
                <a:solidFill>
                  <a:schemeClr val="lt1"/>
                </a:solidFill>
              </a:rPr>
              <a:t>Unstructured</a:t>
            </a:r>
            <a:r>
              <a:rPr lang="en-US" dirty="0"/>
              <a:t> Play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3" name="Google Shape;682;p49">
            <a:extLst>
              <a:ext uri="{FF2B5EF4-FFF2-40B4-BE49-F238E27FC236}">
                <a16:creationId xmlns:a16="http://schemas.microsoft.com/office/drawing/2014/main" id="{4E46ACDB-54E8-9232-959E-19DD6402B08A}"/>
              </a:ext>
            </a:extLst>
          </p:cNvPr>
          <p:cNvSpPr txBox="1">
            <a:spLocks/>
          </p:cNvSpPr>
          <p:nvPr/>
        </p:nvSpPr>
        <p:spPr>
          <a:xfrm rot="-458">
            <a:off x="720199" y="1345301"/>
            <a:ext cx="7301574" cy="29877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600" b="1" dirty="0">
                <a:solidFill>
                  <a:schemeClr val="bg1">
                    <a:lumMod val="50000"/>
                  </a:schemeClr>
                </a:solidFill>
                <a:latin typeface="Quicksand"/>
                <a:ea typeface="Quicksand"/>
                <a:cs typeface="Quicksand"/>
              </a:rPr>
              <a:t>Structured</a:t>
            </a:r>
            <a:r>
              <a:rPr lang="en-US" sz="2600" dirty="0">
                <a:solidFill>
                  <a:schemeClr val="bg1">
                    <a:lumMod val="50000"/>
                  </a:schemeClr>
                </a:solidFill>
                <a:latin typeface="Quicksand"/>
                <a:ea typeface="Quicksand"/>
                <a:cs typeface="Quicksand"/>
              </a:rPr>
              <a:t> play helps children learn specific skills in a </a:t>
            </a:r>
            <a:r>
              <a:rPr lang="en-US" sz="2600" b="1" dirty="0">
                <a:solidFill>
                  <a:schemeClr val="bg1">
                    <a:lumMod val="50000"/>
                  </a:schemeClr>
                </a:solidFill>
                <a:latin typeface="Quicksand"/>
                <a:ea typeface="Quicksand"/>
                <a:cs typeface="Quicksand"/>
              </a:rPr>
              <a:t>guided environment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600" b="1" dirty="0">
                <a:solidFill>
                  <a:srgbClr val="7030A0"/>
                </a:solidFill>
                <a:latin typeface="Quicksand"/>
                <a:ea typeface="Quicksand"/>
                <a:cs typeface="Quicksand"/>
              </a:rPr>
              <a:t>Unstructured</a:t>
            </a:r>
            <a:r>
              <a:rPr lang="en-US" sz="2600" dirty="0">
                <a:solidFill>
                  <a:srgbClr val="7030A0"/>
                </a:solidFill>
                <a:latin typeface="Quicksand"/>
                <a:ea typeface="Quicksand"/>
                <a:cs typeface="Quicksand"/>
              </a:rPr>
              <a:t> play encourages </a:t>
            </a:r>
            <a:r>
              <a:rPr lang="en-US" sz="2600" b="1" dirty="0">
                <a:solidFill>
                  <a:srgbClr val="7030A0"/>
                </a:solidFill>
                <a:latin typeface="Quicksand"/>
                <a:ea typeface="Quicksand"/>
                <a:cs typeface="Quicksand"/>
              </a:rPr>
              <a:t>creativity, exploration, </a:t>
            </a:r>
            <a:r>
              <a:rPr lang="en-US" sz="2600" dirty="0">
                <a:solidFill>
                  <a:srgbClr val="7030A0"/>
                </a:solidFill>
                <a:latin typeface="Quicksand"/>
                <a:ea typeface="Quicksand"/>
                <a:cs typeface="Quicksand"/>
              </a:rPr>
              <a:t>and</a:t>
            </a:r>
            <a:r>
              <a:rPr lang="en-US" sz="2600" b="1" dirty="0">
                <a:solidFill>
                  <a:srgbClr val="7030A0"/>
                </a:solidFill>
                <a:latin typeface="Quicksand"/>
                <a:ea typeface="Quicksand"/>
                <a:cs typeface="Quicksand"/>
              </a:rPr>
              <a:t> social development</a:t>
            </a:r>
            <a:endParaRPr lang="en-US" sz="2600" b="1" dirty="0">
              <a:solidFill>
                <a:srgbClr val="7030A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  <p:extLst>
      <p:ext uri="{BB962C8B-B14F-4D97-AF65-F5344CB8AC3E}">
        <p14:creationId xmlns:p14="http://schemas.microsoft.com/office/powerpoint/2010/main" val="206297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3"/>
          <p:cNvSpPr txBox="1">
            <a:spLocks noGrp="1"/>
          </p:cNvSpPr>
          <p:nvPr>
            <p:ph type="title"/>
          </p:nvPr>
        </p:nvSpPr>
        <p:spPr>
          <a:xfrm>
            <a:off x="720000" y="440222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Key</a:t>
            </a:r>
            <a:r>
              <a:rPr lang="en-US" dirty="0">
                <a:solidFill>
                  <a:schemeClr val="lt1"/>
                </a:solidFill>
              </a:rPr>
              <a:t> Differences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5" name="Google Shape;682;p49">
            <a:extLst>
              <a:ext uri="{FF2B5EF4-FFF2-40B4-BE49-F238E27FC236}">
                <a16:creationId xmlns:a16="http://schemas.microsoft.com/office/drawing/2014/main" id="{AF0E7362-0AE1-9A4E-1D84-46DB14A1C8CA}"/>
              </a:ext>
            </a:extLst>
          </p:cNvPr>
          <p:cNvSpPr txBox="1">
            <a:spLocks/>
          </p:cNvSpPr>
          <p:nvPr/>
        </p:nvSpPr>
        <p:spPr>
          <a:xfrm rot="-458">
            <a:off x="720247" y="1241392"/>
            <a:ext cx="7301574" cy="37046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lnSpc>
                <a:spcPct val="15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600" b="1" dirty="0">
                <a:solidFill>
                  <a:schemeClr val="bg1">
                    <a:lumMod val="50000"/>
                  </a:schemeClr>
                </a:solidFill>
                <a:latin typeface="Quicksand"/>
                <a:ea typeface="Quicksand"/>
                <a:cs typeface="Quicksand"/>
              </a:rPr>
              <a:t>Structured: </a:t>
            </a:r>
            <a:r>
              <a:rPr lang="en-US" sz="2600" dirty="0">
                <a:solidFill>
                  <a:schemeClr val="bg1">
                    <a:lumMod val="50000"/>
                  </a:schemeClr>
                </a:solidFill>
                <a:latin typeface="Quicksand"/>
                <a:ea typeface="Quicksand"/>
                <a:cs typeface="Quicksand"/>
              </a:rPr>
              <a:t>Adult-Guided, teaches specific skills and concepts</a:t>
            </a:r>
          </a:p>
          <a:p>
            <a:pPr marL="457200" indent="-457200">
              <a:lnSpc>
                <a:spcPct val="15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600" b="1" dirty="0">
                <a:solidFill>
                  <a:srgbClr val="7030A0"/>
                </a:solidFill>
                <a:latin typeface="Quicksand"/>
                <a:ea typeface="Quicksand"/>
                <a:cs typeface="Quicksand"/>
              </a:rPr>
              <a:t>Unstructured:</a:t>
            </a:r>
            <a:r>
              <a:rPr lang="en-US" sz="2600" dirty="0">
                <a:solidFill>
                  <a:srgbClr val="7030A0"/>
                </a:solidFill>
                <a:latin typeface="Quicksand"/>
                <a:ea typeface="Quicksand"/>
                <a:cs typeface="Quicksand"/>
              </a:rPr>
              <a:t> Child-led, no predetermined goals, focus on development via exploration adapting to various needs, interests and pace</a:t>
            </a:r>
            <a:endParaRPr lang="en-US" sz="2600" b="1" dirty="0">
              <a:solidFill>
                <a:srgbClr val="7030A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  <p:extLst>
      <p:ext uri="{BB962C8B-B14F-4D97-AF65-F5344CB8AC3E}">
        <p14:creationId xmlns:p14="http://schemas.microsoft.com/office/powerpoint/2010/main" val="11674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7" name="Google Shape;797;p57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2610" y="4376451"/>
            <a:ext cx="702831" cy="7028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791;p57">
            <a:extLst>
              <a:ext uri="{FF2B5EF4-FFF2-40B4-BE49-F238E27FC236}">
                <a16:creationId xmlns:a16="http://schemas.microsoft.com/office/drawing/2014/main" id="{904123F0-D991-EC63-E077-D49C600A1B1A}"/>
              </a:ext>
            </a:extLst>
          </p:cNvPr>
          <p:cNvSpPr txBox="1">
            <a:spLocks/>
          </p:cNvSpPr>
          <p:nvPr/>
        </p:nvSpPr>
        <p:spPr>
          <a:xfrm rot="-1071">
            <a:off x="1004190" y="288419"/>
            <a:ext cx="2461395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24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r>
              <a:rPr lang="en-US" dirty="0"/>
              <a:t>PBL </a:t>
            </a:r>
            <a:r>
              <a:rPr lang="en-US" dirty="0">
                <a:solidFill>
                  <a:schemeClr val="lt1"/>
                </a:solidFill>
              </a:rPr>
              <a:t>Activities</a:t>
            </a:r>
          </a:p>
        </p:txBody>
      </p:sp>
      <p:sp>
        <p:nvSpPr>
          <p:cNvPr id="5" name="Google Shape;791;p57">
            <a:extLst>
              <a:ext uri="{FF2B5EF4-FFF2-40B4-BE49-F238E27FC236}">
                <a16:creationId xmlns:a16="http://schemas.microsoft.com/office/drawing/2014/main" id="{1689844A-4F53-1B5A-4BDD-8DB2C1E391A4}"/>
              </a:ext>
            </a:extLst>
          </p:cNvPr>
          <p:cNvSpPr txBox="1">
            <a:spLocks/>
          </p:cNvSpPr>
          <p:nvPr/>
        </p:nvSpPr>
        <p:spPr>
          <a:xfrm rot="-1071">
            <a:off x="746379" y="1026743"/>
            <a:ext cx="2270924" cy="397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24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r>
              <a:rPr lang="en-US" sz="2000" dirty="0"/>
              <a:t>1. Structured</a:t>
            </a:r>
            <a:endParaRPr lang="en-US" sz="2000" dirty="0">
              <a:solidFill>
                <a:schemeClr val="lt1"/>
              </a:solidFill>
            </a:endParaRPr>
          </a:p>
        </p:txBody>
      </p:sp>
      <p:sp>
        <p:nvSpPr>
          <p:cNvPr id="7" name="Google Shape;682;p49">
            <a:extLst>
              <a:ext uri="{FF2B5EF4-FFF2-40B4-BE49-F238E27FC236}">
                <a16:creationId xmlns:a16="http://schemas.microsoft.com/office/drawing/2014/main" id="{4E1A4622-72D0-1BE5-A79A-46AF4C7937D8}"/>
              </a:ext>
            </a:extLst>
          </p:cNvPr>
          <p:cNvSpPr txBox="1">
            <a:spLocks/>
          </p:cNvSpPr>
          <p:nvPr/>
        </p:nvSpPr>
        <p:spPr>
          <a:xfrm rot="-458">
            <a:off x="510554" y="1460145"/>
            <a:ext cx="7937247" cy="11975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lnSpc>
                <a:spcPct val="15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200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RPG Imaginary Settings (restaurant, supermarket et al.)</a:t>
            </a:r>
          </a:p>
          <a:p>
            <a:pPr marL="457200" indent="-457200">
              <a:lnSpc>
                <a:spcPct val="15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200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Storytime with props (puppets, costumes)</a:t>
            </a:r>
          </a:p>
        </p:txBody>
      </p:sp>
      <p:pic>
        <p:nvPicPr>
          <p:cNvPr id="9" name="Google Shape;796;p57">
            <a:extLst>
              <a:ext uri="{FF2B5EF4-FFF2-40B4-BE49-F238E27FC236}">
                <a16:creationId xmlns:a16="http://schemas.microsoft.com/office/drawing/2014/main" id="{B77458B4-6530-88E4-47AC-CA470F131C32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6100" y="3525338"/>
            <a:ext cx="909952" cy="90995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oogle Shape;696;p50">
            <a:extLst>
              <a:ext uri="{FF2B5EF4-FFF2-40B4-BE49-F238E27FC236}">
                <a16:creationId xmlns:a16="http://schemas.microsoft.com/office/drawing/2014/main" id="{0418FA9D-F321-DDCC-80D8-4A127AEFFDA9}"/>
              </a:ext>
            </a:extLst>
          </p:cNvPr>
          <p:cNvGrpSpPr/>
          <p:nvPr/>
        </p:nvGrpSpPr>
        <p:grpSpPr>
          <a:xfrm>
            <a:off x="641096" y="4073743"/>
            <a:ext cx="1215277" cy="1762023"/>
            <a:chOff x="3885422" y="1772900"/>
            <a:chExt cx="2452328" cy="3090075"/>
          </a:xfrm>
        </p:grpSpPr>
        <p:pic>
          <p:nvPicPr>
            <p:cNvPr id="13" name="Google Shape;697;p50">
              <a:extLst>
                <a:ext uri="{FF2B5EF4-FFF2-40B4-BE49-F238E27FC236}">
                  <a16:creationId xmlns:a16="http://schemas.microsoft.com/office/drawing/2014/main" id="{7906B4B5-0E97-BE2D-22D3-4904ED7808EB}"/>
                </a:ext>
              </a:extLst>
            </p:cNvPr>
            <p:cNvPicPr preferRelativeResize="0"/>
            <p:nvPr/>
          </p:nvPicPr>
          <p:blipFill rotWithShape="1"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97750" y="2209675"/>
              <a:ext cx="2240000" cy="2653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698;p50">
              <a:extLst>
                <a:ext uri="{FF2B5EF4-FFF2-40B4-BE49-F238E27FC236}">
                  <a16:creationId xmlns:a16="http://schemas.microsoft.com/office/drawing/2014/main" id="{9F65D90D-AAFC-5627-49FB-9DEA2D21B24F}"/>
                </a:ext>
              </a:extLst>
            </p:cNvPr>
            <p:cNvPicPr preferRelativeResize="0"/>
            <p:nvPr/>
          </p:nvPicPr>
          <p:blipFill rotWithShape="1"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85422" y="1772900"/>
              <a:ext cx="1465050" cy="27091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" name="Google Shape;791;p57">
            <a:extLst>
              <a:ext uri="{FF2B5EF4-FFF2-40B4-BE49-F238E27FC236}">
                <a16:creationId xmlns:a16="http://schemas.microsoft.com/office/drawing/2014/main" id="{77C2C6E3-6183-373E-75AF-7D1F5B679117}"/>
              </a:ext>
            </a:extLst>
          </p:cNvPr>
          <p:cNvSpPr txBox="1">
            <a:spLocks/>
          </p:cNvSpPr>
          <p:nvPr/>
        </p:nvSpPr>
        <p:spPr>
          <a:xfrm rot="-1071">
            <a:off x="314868" y="2757545"/>
            <a:ext cx="3522625" cy="397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24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r>
              <a:rPr lang="en-US" sz="2000" dirty="0"/>
              <a:t>2. Unstructured</a:t>
            </a:r>
            <a:endParaRPr lang="en-US" sz="2000" dirty="0">
              <a:solidFill>
                <a:schemeClr val="lt1"/>
              </a:solidFill>
            </a:endParaRPr>
          </a:p>
        </p:txBody>
      </p:sp>
      <p:sp>
        <p:nvSpPr>
          <p:cNvPr id="19" name="Google Shape;682;p49">
            <a:extLst>
              <a:ext uri="{FF2B5EF4-FFF2-40B4-BE49-F238E27FC236}">
                <a16:creationId xmlns:a16="http://schemas.microsoft.com/office/drawing/2014/main" id="{9AA7B163-D53B-1C68-D20C-86B9C67C1764}"/>
              </a:ext>
            </a:extLst>
          </p:cNvPr>
          <p:cNvSpPr txBox="1">
            <a:spLocks/>
          </p:cNvSpPr>
          <p:nvPr/>
        </p:nvSpPr>
        <p:spPr>
          <a:xfrm rot="-458">
            <a:off x="510555" y="3161861"/>
            <a:ext cx="5665575" cy="11981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lnSpc>
                <a:spcPct val="15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200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Free RPG Imaginary Settings</a:t>
            </a:r>
          </a:p>
          <a:p>
            <a:pPr marL="457200" indent="-457200">
              <a:lnSpc>
                <a:spcPct val="150000"/>
              </a:lnSpc>
              <a:buClr>
                <a:schemeClr val="lt1"/>
              </a:buClr>
              <a:buSzPts val="1400"/>
              <a:buFont typeface="Quicksand"/>
              <a:buChar char="●"/>
            </a:pPr>
            <a:r>
              <a:rPr lang="en-US" sz="2200" dirty="0">
                <a:solidFill>
                  <a:srgbClr val="002060"/>
                </a:solidFill>
                <a:latin typeface="Quicksand"/>
                <a:ea typeface="Quicksand"/>
                <a:cs typeface="Quicksand"/>
                <a:sym typeface="Quicksand"/>
              </a:rPr>
              <a:t>Construction Play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8CA677-285A-3D27-526B-EB713EEFC56B}"/>
              </a:ext>
            </a:extLst>
          </p:cNvPr>
          <p:cNvSpPr/>
          <p:nvPr/>
        </p:nvSpPr>
        <p:spPr>
          <a:xfrm rot="20863751">
            <a:off x="4769004" y="2811967"/>
            <a:ext cx="383511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Total Physical Response</a:t>
            </a:r>
          </a:p>
        </p:txBody>
      </p:sp>
    </p:spTree>
    <p:extLst>
      <p:ext uri="{BB962C8B-B14F-4D97-AF65-F5344CB8AC3E}">
        <p14:creationId xmlns:p14="http://schemas.microsoft.com/office/powerpoint/2010/main" val="299427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/>
      <p:bldP spid="19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68">
          <a:extLst>
            <a:ext uri="{FF2B5EF4-FFF2-40B4-BE49-F238E27FC236}">
              <a16:creationId xmlns:a16="http://schemas.microsoft.com/office/drawing/2014/main" id="{B2587F2F-3197-C5B2-304B-B3CDC5F77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91;p57">
            <a:extLst>
              <a:ext uri="{FF2B5EF4-FFF2-40B4-BE49-F238E27FC236}">
                <a16:creationId xmlns:a16="http://schemas.microsoft.com/office/drawing/2014/main" id="{E882D706-29AF-3FE1-D9BF-66F96C0F6F74}"/>
              </a:ext>
            </a:extLst>
          </p:cNvPr>
          <p:cNvSpPr txBox="1">
            <a:spLocks/>
          </p:cNvSpPr>
          <p:nvPr/>
        </p:nvSpPr>
        <p:spPr>
          <a:xfrm rot="-1071">
            <a:off x="411929" y="319109"/>
            <a:ext cx="5562812" cy="668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24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r>
              <a:rPr lang="en-US" sz="3000" dirty="0"/>
              <a:t>What are the five </a:t>
            </a:r>
            <a:r>
              <a:rPr lang="en-US" sz="3000" dirty="0">
                <a:solidFill>
                  <a:schemeClr val="lt1"/>
                </a:solidFill>
              </a:rPr>
              <a:t>Senses?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80E7D4-091D-6A44-585D-20466B7FD70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6693" y="1077536"/>
            <a:ext cx="3870614" cy="3870614"/>
          </a:xfrm>
          <a:prstGeom prst="rect">
            <a:avLst/>
          </a:prstGeom>
        </p:spPr>
      </p:pic>
      <p:sp>
        <p:nvSpPr>
          <p:cNvPr id="7" name="TextBox 20">
            <a:extLst>
              <a:ext uri="{FF2B5EF4-FFF2-40B4-BE49-F238E27FC236}">
                <a16:creationId xmlns:a16="http://schemas.microsoft.com/office/drawing/2014/main" id="{2975183F-BC3C-9417-775E-42F75547CD09}"/>
              </a:ext>
            </a:extLst>
          </p:cNvPr>
          <p:cNvSpPr txBox="1"/>
          <p:nvPr/>
        </p:nvSpPr>
        <p:spPr>
          <a:xfrm>
            <a:off x="3522649" y="4912668"/>
            <a:ext cx="2098701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/>
              <a:t>AI Image generated by Freepik</a:t>
            </a:r>
          </a:p>
        </p:txBody>
      </p:sp>
    </p:spTree>
    <p:extLst>
      <p:ext uri="{BB962C8B-B14F-4D97-AF65-F5344CB8AC3E}">
        <p14:creationId xmlns:p14="http://schemas.microsoft.com/office/powerpoint/2010/main" val="287811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46"/>
          <p:cNvSpPr txBox="1">
            <a:spLocks noGrp="1"/>
          </p:cNvSpPr>
          <p:nvPr>
            <p:ph type="title"/>
          </p:nvPr>
        </p:nvSpPr>
        <p:spPr>
          <a:xfrm>
            <a:off x="1950718" y="2154674"/>
            <a:ext cx="5242563" cy="60136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Sensory Play</a:t>
            </a:r>
            <a:endParaRPr sz="2800" dirty="0"/>
          </a:p>
        </p:txBody>
      </p:sp>
      <p:sp>
        <p:nvSpPr>
          <p:cNvPr id="639" name="Google Shape;639;p46"/>
          <p:cNvSpPr txBox="1">
            <a:spLocks noGrp="1"/>
          </p:cNvSpPr>
          <p:nvPr>
            <p:ph type="subTitle" idx="1"/>
          </p:nvPr>
        </p:nvSpPr>
        <p:spPr>
          <a:xfrm>
            <a:off x="849363" y="2754436"/>
            <a:ext cx="7588055" cy="23890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SP is a teaching strategy that engages multiple senses: </a:t>
            </a:r>
            <a:r>
              <a:rPr lang="en-US" sz="2400" i="1" dirty="0">
                <a:solidFill>
                  <a:srgbClr val="002060"/>
                </a:solidFill>
              </a:rPr>
              <a:t>sight, sound, touch, taste, </a:t>
            </a:r>
            <a:r>
              <a:rPr lang="en-US" sz="2400" dirty="0">
                <a:solidFill>
                  <a:srgbClr val="002060"/>
                </a:solidFill>
              </a:rPr>
              <a:t>and</a:t>
            </a:r>
            <a:r>
              <a:rPr lang="en-US" sz="2400" i="1" dirty="0">
                <a:solidFill>
                  <a:srgbClr val="002060"/>
                </a:solidFill>
              </a:rPr>
              <a:t> smell </a:t>
            </a:r>
            <a:r>
              <a:rPr lang="en-US" sz="2400" dirty="0">
                <a:solidFill>
                  <a:srgbClr val="002060"/>
                </a:solidFill>
              </a:rPr>
              <a:t>via learning activities, </a:t>
            </a:r>
            <a:r>
              <a:rPr lang="en-US" sz="2400" b="1" dirty="0">
                <a:solidFill>
                  <a:srgbClr val="7030A0"/>
                </a:solidFill>
              </a:rPr>
              <a:t>connecting words to sensory experiences</a:t>
            </a:r>
            <a:endParaRPr lang="en-US" sz="2400" b="1" dirty="0">
              <a:solidFill>
                <a:srgbClr val="7030A0"/>
              </a:solidFill>
              <a:sym typeface="Anaheim"/>
            </a:endParaRPr>
          </a:p>
        </p:txBody>
      </p:sp>
      <p:pic>
        <p:nvPicPr>
          <p:cNvPr id="640" name="Google Shape;640;p46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622" y="4048836"/>
            <a:ext cx="258741" cy="2587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6" name="Google Shape;646;p46"/>
          <p:cNvGrpSpPr/>
          <p:nvPr/>
        </p:nvGrpSpPr>
        <p:grpSpPr>
          <a:xfrm>
            <a:off x="2594944" y="0"/>
            <a:ext cx="3572176" cy="2142686"/>
            <a:chOff x="2117424" y="-4157"/>
            <a:chExt cx="4294420" cy="2575907"/>
          </a:xfrm>
        </p:grpSpPr>
        <p:pic>
          <p:nvPicPr>
            <p:cNvPr id="647" name="Google Shape;647;p46"/>
            <p:cNvPicPr preferRelativeResize="0"/>
            <p:nvPr/>
          </p:nvPicPr>
          <p:blipFill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2117424" y="-4157"/>
              <a:ext cx="1844575" cy="16350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8" name="Google Shape;648;p46"/>
            <p:cNvPicPr preferRelativeResize="0"/>
            <p:nvPr/>
          </p:nvPicPr>
          <p:blipFill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 flipH="1">
              <a:off x="4733265" y="539999"/>
              <a:ext cx="1082242" cy="18548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9" name="Google Shape;649;p46"/>
            <p:cNvPicPr preferRelativeResize="0"/>
            <p:nvPr/>
          </p:nvPicPr>
          <p:blipFill>
            <a:blip r:embed="rId7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 flipH="1">
              <a:off x="5304729" y="-4150"/>
              <a:ext cx="1107115" cy="1854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0" name="Google Shape;650;p46"/>
            <p:cNvPicPr preferRelativeResize="0"/>
            <p:nvPr/>
          </p:nvPicPr>
          <p:blipFill rotWithShape="1">
            <a:blip r:embed="rId8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 flipH="1">
              <a:off x="3114000" y="-4150"/>
              <a:ext cx="2915900" cy="25759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46"/>
          <p:cNvSpPr txBox="1">
            <a:spLocks noGrp="1"/>
          </p:cNvSpPr>
          <p:nvPr>
            <p:ph type="title"/>
          </p:nvPr>
        </p:nvSpPr>
        <p:spPr>
          <a:xfrm>
            <a:off x="1950718" y="2154674"/>
            <a:ext cx="5242563" cy="60136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Sensory Play</a:t>
            </a:r>
            <a:endParaRPr sz="2800" dirty="0"/>
          </a:p>
        </p:txBody>
      </p:sp>
      <p:sp>
        <p:nvSpPr>
          <p:cNvPr id="639" name="Google Shape;639;p46"/>
          <p:cNvSpPr txBox="1">
            <a:spLocks noGrp="1"/>
          </p:cNvSpPr>
          <p:nvPr>
            <p:ph type="subTitle" idx="1"/>
          </p:nvPr>
        </p:nvSpPr>
        <p:spPr>
          <a:xfrm>
            <a:off x="849363" y="2754436"/>
            <a:ext cx="7401019" cy="13707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This approach enhances </a:t>
            </a:r>
            <a:r>
              <a:rPr lang="en-US" sz="2400" b="1" dirty="0">
                <a:solidFill>
                  <a:srgbClr val="7030A0"/>
                </a:solidFill>
              </a:rPr>
              <a:t>understanding</a:t>
            </a:r>
            <a:r>
              <a:rPr lang="en-US" sz="2400" dirty="0">
                <a:solidFill>
                  <a:srgbClr val="002060"/>
                </a:solidFill>
              </a:rPr>
              <a:t> and </a:t>
            </a:r>
            <a:r>
              <a:rPr lang="en-US" sz="2400" b="1" dirty="0">
                <a:solidFill>
                  <a:srgbClr val="7030A0"/>
                </a:solidFill>
              </a:rPr>
              <a:t>retention</a:t>
            </a:r>
            <a:r>
              <a:rPr lang="en-US" sz="2400" dirty="0">
                <a:solidFill>
                  <a:srgbClr val="002060"/>
                </a:solidFill>
              </a:rPr>
              <a:t> of new vocabulary words</a:t>
            </a:r>
            <a:endParaRPr lang="en-US" sz="2400" dirty="0">
              <a:solidFill>
                <a:srgbClr val="002060"/>
              </a:solidFill>
              <a:sym typeface="Anaheim"/>
            </a:endParaRPr>
          </a:p>
        </p:txBody>
      </p:sp>
      <p:pic>
        <p:nvPicPr>
          <p:cNvPr id="640" name="Google Shape;640;p46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622" y="4048836"/>
            <a:ext cx="258741" cy="2587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6" name="Google Shape;646;p46"/>
          <p:cNvGrpSpPr/>
          <p:nvPr/>
        </p:nvGrpSpPr>
        <p:grpSpPr>
          <a:xfrm>
            <a:off x="2594944" y="0"/>
            <a:ext cx="3572176" cy="2142686"/>
            <a:chOff x="2117424" y="-4157"/>
            <a:chExt cx="4294420" cy="2575907"/>
          </a:xfrm>
        </p:grpSpPr>
        <p:pic>
          <p:nvPicPr>
            <p:cNvPr id="647" name="Google Shape;647;p46"/>
            <p:cNvPicPr preferRelativeResize="0"/>
            <p:nvPr/>
          </p:nvPicPr>
          <p:blipFill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2117424" y="-4157"/>
              <a:ext cx="1844575" cy="16350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8" name="Google Shape;648;p46"/>
            <p:cNvPicPr preferRelativeResize="0"/>
            <p:nvPr/>
          </p:nvPicPr>
          <p:blipFill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 flipH="1">
              <a:off x="4733265" y="539999"/>
              <a:ext cx="1082242" cy="18548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9" name="Google Shape;649;p46"/>
            <p:cNvPicPr preferRelativeResize="0"/>
            <p:nvPr/>
          </p:nvPicPr>
          <p:blipFill>
            <a:blip r:embed="rId7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 flipH="1">
              <a:off x="5304729" y="-4150"/>
              <a:ext cx="1107115" cy="1854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0" name="Google Shape;650;p46"/>
            <p:cNvPicPr preferRelativeResize="0"/>
            <p:nvPr/>
          </p:nvPicPr>
          <p:blipFill rotWithShape="1">
            <a:blip r:embed="rId8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 flipH="1">
              <a:off x="3114000" y="-4150"/>
              <a:ext cx="2915900" cy="25759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096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>
          <a:extLst>
            <a:ext uri="{FF2B5EF4-FFF2-40B4-BE49-F238E27FC236}">
              <a16:creationId xmlns:a16="http://schemas.microsoft.com/office/drawing/2014/main" id="{BA51E06A-8763-FE9E-06BA-5011178CE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57">
            <a:extLst>
              <a:ext uri="{FF2B5EF4-FFF2-40B4-BE49-F238E27FC236}">
                <a16:creationId xmlns:a16="http://schemas.microsoft.com/office/drawing/2014/main" id="{ECE90B0A-1242-348F-831D-8D77EE21F2D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05288" y="991894"/>
            <a:ext cx="6533423" cy="293414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lnSpc>
                <a:spcPct val="115000"/>
              </a:lnSpc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en-US" b="1" dirty="0">
                <a:solidFill>
                  <a:srgbClr val="002060"/>
                </a:solidFill>
              </a:rPr>
              <a:t>Engaging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b="1" dirty="0">
                <a:solidFill>
                  <a:srgbClr val="002060"/>
                </a:solidFill>
              </a:rPr>
              <a:t>one or more senses </a:t>
            </a:r>
            <a:r>
              <a:rPr lang="en-US" dirty="0">
                <a:solidFill>
                  <a:srgbClr val="002060"/>
                </a:solidFill>
              </a:rPr>
              <a:t>helps </a:t>
            </a:r>
            <a:r>
              <a:rPr lang="en-US" b="1" dirty="0">
                <a:solidFill>
                  <a:srgbClr val="7030A0"/>
                </a:solidFill>
              </a:rPr>
              <a:t>reinforce</a:t>
            </a:r>
            <a:r>
              <a:rPr lang="en-US" dirty="0">
                <a:solidFill>
                  <a:srgbClr val="002060"/>
                </a:solidFill>
              </a:rPr>
              <a:t> the meaning of words. </a:t>
            </a:r>
          </a:p>
          <a:p>
            <a:pPr marL="0" lvl="0" indent="0">
              <a:lnSpc>
                <a:spcPct val="115000"/>
              </a:lnSpc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en-US" dirty="0">
                <a:solidFill>
                  <a:srgbClr val="002060"/>
                </a:solidFill>
              </a:rPr>
              <a:t>For example, if a child is learning the word "</a:t>
            </a:r>
            <a:r>
              <a:rPr lang="en-US" b="1" dirty="0">
                <a:solidFill>
                  <a:srgbClr val="002060"/>
                </a:solidFill>
              </a:rPr>
              <a:t>rough</a:t>
            </a:r>
            <a:r>
              <a:rPr lang="en-US" dirty="0">
                <a:solidFill>
                  <a:srgbClr val="002060"/>
                </a:solidFill>
              </a:rPr>
              <a:t>," they might touch a sandpaper surface, which makes the word more concrete and memorable. </a:t>
            </a:r>
          </a:p>
        </p:txBody>
      </p:sp>
      <p:pic>
        <p:nvPicPr>
          <p:cNvPr id="794" name="Google Shape;794;p57">
            <a:extLst>
              <a:ext uri="{FF2B5EF4-FFF2-40B4-BE49-F238E27FC236}">
                <a16:creationId xmlns:a16="http://schemas.microsoft.com/office/drawing/2014/main" id="{AB1C318F-5CBA-28B9-DBA3-EC7B5D26A6F9}"/>
              </a:ext>
            </a:extLst>
          </p:cNvPr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972" y="3641721"/>
            <a:ext cx="509885" cy="50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57">
            <a:extLst>
              <a:ext uri="{FF2B5EF4-FFF2-40B4-BE49-F238E27FC236}">
                <a16:creationId xmlns:a16="http://schemas.microsoft.com/office/drawing/2014/main" id="{CA1ED74F-6B07-39F8-C3C5-23DA17000D81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8291" y="4216023"/>
            <a:ext cx="702831" cy="7028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791;p57">
            <a:extLst>
              <a:ext uri="{FF2B5EF4-FFF2-40B4-BE49-F238E27FC236}">
                <a16:creationId xmlns:a16="http://schemas.microsoft.com/office/drawing/2014/main" id="{B70E035C-77EC-ACAF-4467-C217F16C1756}"/>
              </a:ext>
            </a:extLst>
          </p:cNvPr>
          <p:cNvSpPr txBox="1">
            <a:spLocks/>
          </p:cNvSpPr>
          <p:nvPr/>
        </p:nvSpPr>
        <p:spPr>
          <a:xfrm rot="-1071">
            <a:off x="408273" y="240634"/>
            <a:ext cx="3852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24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r>
              <a:rPr lang="en-US" dirty="0"/>
              <a:t>So… How does it </a:t>
            </a:r>
            <a:r>
              <a:rPr lang="en-US" dirty="0">
                <a:solidFill>
                  <a:schemeClr val="lt1"/>
                </a:solidFill>
              </a:rPr>
              <a:t>Work?</a:t>
            </a:r>
          </a:p>
        </p:txBody>
      </p:sp>
      <p:grpSp>
        <p:nvGrpSpPr>
          <p:cNvPr id="3" name="Google Shape;663;p47">
            <a:extLst>
              <a:ext uri="{FF2B5EF4-FFF2-40B4-BE49-F238E27FC236}">
                <a16:creationId xmlns:a16="http://schemas.microsoft.com/office/drawing/2014/main" id="{B49A10AA-5B49-9A07-BAC6-28B223B8CD2A}"/>
              </a:ext>
            </a:extLst>
          </p:cNvPr>
          <p:cNvGrpSpPr/>
          <p:nvPr/>
        </p:nvGrpSpPr>
        <p:grpSpPr>
          <a:xfrm>
            <a:off x="-33468" y="3158836"/>
            <a:ext cx="2066213" cy="1984664"/>
            <a:chOff x="0" y="1296724"/>
            <a:chExt cx="4208976" cy="3846776"/>
          </a:xfrm>
        </p:grpSpPr>
        <p:pic>
          <p:nvPicPr>
            <p:cNvPr id="4" name="Google Shape;664;p47">
              <a:extLst>
                <a:ext uri="{FF2B5EF4-FFF2-40B4-BE49-F238E27FC236}">
                  <a16:creationId xmlns:a16="http://schemas.microsoft.com/office/drawing/2014/main" id="{BF190F3B-1290-15EA-B0EC-01CF5E3694B1}"/>
                </a:ext>
              </a:extLst>
            </p:cNvPr>
            <p:cNvPicPr preferRelativeResize="0"/>
            <p:nvPr/>
          </p:nvPicPr>
          <p:blipFill rotWithShape="1"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2910400"/>
              <a:ext cx="2145676" cy="2233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665;p47">
              <a:extLst>
                <a:ext uri="{FF2B5EF4-FFF2-40B4-BE49-F238E27FC236}">
                  <a16:creationId xmlns:a16="http://schemas.microsoft.com/office/drawing/2014/main" id="{0DAEC587-C109-7CCF-57FE-7D8E6D6BE0AF}"/>
                </a:ext>
              </a:extLst>
            </p:cNvPr>
            <p:cNvPicPr preferRelativeResize="0"/>
            <p:nvPr/>
          </p:nvPicPr>
          <p:blipFill rotWithShape="1"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7650" y="1296724"/>
              <a:ext cx="4091326" cy="3846776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6134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>
          <a:extLst>
            <a:ext uri="{FF2B5EF4-FFF2-40B4-BE49-F238E27FC236}">
              <a16:creationId xmlns:a16="http://schemas.microsoft.com/office/drawing/2014/main" id="{BA51E06A-8763-FE9E-06BA-5011178CE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91;p57">
            <a:extLst>
              <a:ext uri="{FF2B5EF4-FFF2-40B4-BE49-F238E27FC236}">
                <a16:creationId xmlns:a16="http://schemas.microsoft.com/office/drawing/2014/main" id="{B70E035C-77EC-ACAF-4467-C217F16C1756}"/>
              </a:ext>
            </a:extLst>
          </p:cNvPr>
          <p:cNvSpPr txBox="1">
            <a:spLocks/>
          </p:cNvSpPr>
          <p:nvPr/>
        </p:nvSpPr>
        <p:spPr>
          <a:xfrm rot="-1071">
            <a:off x="2913604" y="3980863"/>
            <a:ext cx="3316792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24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elsea Market"/>
              <a:buNone/>
              <a:defRPr sz="18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r>
              <a:rPr lang="en-US" sz="3200" dirty="0">
                <a:solidFill>
                  <a:schemeClr val="lt1"/>
                </a:solidFill>
              </a:rPr>
              <a:t>Sandpaper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0DCFBE-009A-5C22-8511-DE071FC4F9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476" y="892637"/>
            <a:ext cx="2072488" cy="23379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508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9846803-1B0D-8AD3-4BB0-F92A95982B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6686" y="892637"/>
            <a:ext cx="3503018" cy="23379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50800"/>
          </a:effectLst>
        </p:spPr>
      </p:pic>
      <p:sp>
        <p:nvSpPr>
          <p:cNvPr id="13" name="TextBox 20">
            <a:extLst>
              <a:ext uri="{FF2B5EF4-FFF2-40B4-BE49-F238E27FC236}">
                <a16:creationId xmlns:a16="http://schemas.microsoft.com/office/drawing/2014/main" id="{5EBF0065-4E3E-3B9E-03F4-57A431704C6B}"/>
              </a:ext>
            </a:extLst>
          </p:cNvPr>
          <p:cNvSpPr txBox="1"/>
          <p:nvPr/>
        </p:nvSpPr>
        <p:spPr>
          <a:xfrm>
            <a:off x="3522649" y="3374636"/>
            <a:ext cx="2098701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/>
              <a:t>All Images generated by Freepik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B37AD9A-08A9-2533-84B1-C2B438C9093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3519" y="892637"/>
            <a:ext cx="2072487" cy="23379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71655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71"/>
          <p:cNvSpPr txBox="1">
            <a:spLocks noGrp="1"/>
          </p:cNvSpPr>
          <p:nvPr>
            <p:ph type="title"/>
          </p:nvPr>
        </p:nvSpPr>
        <p:spPr>
          <a:xfrm>
            <a:off x="719999" y="397760"/>
            <a:ext cx="7177091" cy="7348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Sensory Play – </a:t>
            </a:r>
            <a:r>
              <a:rPr lang="en" sz="2800" dirty="0">
                <a:solidFill>
                  <a:schemeClr val="lt1"/>
                </a:solidFill>
              </a:rPr>
              <a:t>Vocabulary Acquisition</a:t>
            </a:r>
            <a:endParaRPr sz="2800" dirty="0">
              <a:solidFill>
                <a:schemeClr val="lt1"/>
              </a:solidFill>
            </a:endParaRPr>
          </a:p>
        </p:txBody>
      </p:sp>
      <p:graphicFrame>
        <p:nvGraphicFramePr>
          <p:cNvPr id="1032" name="Google Shape;1032;p71"/>
          <p:cNvGraphicFramePr/>
          <p:nvPr>
            <p:extLst>
              <p:ext uri="{D42A27DB-BD31-4B8C-83A1-F6EECF244321}">
                <p14:modId xmlns:p14="http://schemas.microsoft.com/office/powerpoint/2010/main" val="2253353014"/>
              </p:ext>
            </p:extLst>
          </p:nvPr>
        </p:nvGraphicFramePr>
        <p:xfrm>
          <a:off x="1352143" y="1246447"/>
          <a:ext cx="6439713" cy="3763330"/>
        </p:xfrm>
        <a:graphic>
          <a:graphicData uri="http://schemas.openxmlformats.org/drawingml/2006/table">
            <a:tbl>
              <a:tblPr>
                <a:noFill/>
                <a:tableStyleId>{3C64E75F-3C67-428C-9C41-B57F62115A7E}</a:tableStyleId>
              </a:tblPr>
              <a:tblGrid>
                <a:gridCol w="154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0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0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2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 dirty="0">
                          <a:solidFill>
                            <a:srgbClr val="7030A0"/>
                          </a:solidFill>
                          <a:latin typeface="Chelsea Market"/>
                          <a:ea typeface="Chelsea Market"/>
                          <a:cs typeface="Chelsea Market"/>
                          <a:sym typeface="Chelsea Market"/>
                        </a:rPr>
                        <a:t>Textured Objects</a:t>
                      </a:r>
                      <a:endParaRPr sz="1800" b="1" dirty="0">
                        <a:solidFill>
                          <a:srgbClr val="7030A0"/>
                        </a:solidFill>
                        <a:latin typeface="Chelsea Market"/>
                        <a:ea typeface="Chelsea Market"/>
                        <a:cs typeface="Chelsea Market"/>
                        <a:sym typeface="Chelsea Marke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7030A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Smooth, rough, soft hard, bumpy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dirty="0">
                        <a:solidFill>
                          <a:schemeClr val="dk1"/>
                        </a:solidFill>
                        <a:latin typeface="Chelsea Market"/>
                        <a:ea typeface="Chelsea Market"/>
                        <a:cs typeface="Chelsea Market"/>
                        <a:sym typeface="Chelsea Marke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 dirty="0">
                          <a:solidFill>
                            <a:srgbClr val="00B050"/>
                          </a:solidFill>
                          <a:latin typeface="Chelsea Market"/>
                          <a:ea typeface="Chelsea Market"/>
                          <a:cs typeface="Chelsea Market"/>
                          <a:sym typeface="Chelsea Market"/>
                        </a:rPr>
                        <a:t>Scented Words</a:t>
                      </a:r>
                      <a:endParaRPr sz="1800" b="1" dirty="0">
                        <a:solidFill>
                          <a:srgbClr val="00B050"/>
                        </a:solidFill>
                        <a:latin typeface="Chelsea Market"/>
                        <a:ea typeface="Chelsea Market"/>
                        <a:cs typeface="Chelsea Market"/>
                        <a:sym typeface="Chelsea Marke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00B05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</a:t>
                      </a:r>
                      <a:r>
                        <a:rPr lang="en" sz="1800" dirty="0">
                          <a:solidFill>
                            <a:srgbClr val="00B05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itrus, refreshing</a:t>
                      </a:r>
                      <a:endParaRPr sz="1800" b="1" dirty="0">
                        <a:solidFill>
                          <a:srgbClr val="00B050"/>
                        </a:solidFill>
                        <a:latin typeface="Chelsea Market"/>
                        <a:ea typeface="Chelsea Market"/>
                        <a:cs typeface="Chelsea Market"/>
                        <a:sym typeface="Chelsea Marke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rgbClr val="7030A0"/>
                          </a:solidFill>
                          <a:latin typeface="Chelsea Market"/>
                          <a:ea typeface="Quicksand"/>
                          <a:cs typeface="Quicksand"/>
                          <a:sym typeface="Quicksand"/>
                        </a:rPr>
                        <a:t>Senses</a:t>
                      </a:r>
                      <a:r>
                        <a:rPr lang="en-US" sz="1800" dirty="0">
                          <a:solidFill>
                            <a:srgbClr val="7030A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</a:t>
                      </a:r>
                      <a:r>
                        <a:rPr lang="en-US" sz="1800" b="1" i="0" u="none" strike="noStrike" cap="none" dirty="0">
                          <a:solidFill>
                            <a:srgbClr val="7030A0"/>
                          </a:solidFill>
                          <a:latin typeface="Chelsea Market"/>
                          <a:ea typeface="Quicksand"/>
                          <a:cs typeface="Quicksand"/>
                          <a:sym typeface="Quicksand"/>
                        </a:rPr>
                        <a:t>Engaged</a:t>
                      </a:r>
                      <a:endParaRPr sz="1800" b="1" i="0" u="none" strike="noStrike" cap="none" dirty="0">
                        <a:solidFill>
                          <a:srgbClr val="7030A0"/>
                        </a:solidFill>
                        <a:latin typeface="Chelsea Market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rgbClr val="7030A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</a:t>
                      </a:r>
                      <a:r>
                        <a:rPr lang="en" sz="1800" dirty="0">
                          <a:solidFill>
                            <a:srgbClr val="7030A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ouch, sight</a:t>
                      </a:r>
                      <a:endParaRPr sz="1800" dirty="0">
                        <a:solidFill>
                          <a:srgbClr val="7030A0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dirty="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rgbClr val="00B050"/>
                          </a:solidFill>
                          <a:latin typeface="Chelsea Market"/>
                          <a:ea typeface="Quicksand"/>
                          <a:cs typeface="Quicksand"/>
                          <a:sym typeface="Quicksand"/>
                        </a:rPr>
                        <a:t>Senses</a:t>
                      </a:r>
                      <a:r>
                        <a:rPr lang="en-US" sz="1800" dirty="0">
                          <a:solidFill>
                            <a:srgbClr val="00B05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</a:t>
                      </a:r>
                      <a:r>
                        <a:rPr lang="en-US" sz="1800" b="1" i="0" u="none" strike="noStrike" cap="none" dirty="0">
                          <a:solidFill>
                            <a:srgbClr val="00B050"/>
                          </a:solidFill>
                          <a:latin typeface="Chelsea Market"/>
                          <a:ea typeface="Quicksand"/>
                          <a:cs typeface="Quicksand"/>
                          <a:sym typeface="Quicksand"/>
                        </a:rPr>
                        <a:t>Engaged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dirty="0">
                          <a:solidFill>
                            <a:srgbClr val="00B05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Smell, sight</a:t>
                      </a:r>
                      <a:endParaRPr sz="1800" dirty="0">
                        <a:solidFill>
                          <a:srgbClr val="00B050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 i="0" u="none" strike="noStrike" cap="none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helsea Market"/>
                          <a:ea typeface="Quicksand"/>
                          <a:cs typeface="Quicksand"/>
                          <a:sym typeface="Quicksand"/>
                        </a:rPr>
                        <a:t>Taste &amp; Description</a:t>
                      </a:r>
                      <a:endParaRPr sz="1800" b="1" i="0" u="none" strike="noStrike" cap="none" dirty="0">
                        <a:solidFill>
                          <a:schemeClr val="bg1">
                            <a:lumMod val="75000"/>
                          </a:schemeClr>
                        </a:solidFill>
                        <a:latin typeface="Chelsea Market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</a:t>
                      </a:r>
                      <a:r>
                        <a:rPr lang="en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weet, sour, salty, bitter</a:t>
                      </a:r>
                      <a:endParaRPr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 i="0" u="none" strike="noStrike" cap="none" dirty="0">
                          <a:solidFill>
                            <a:srgbClr val="0070C0"/>
                          </a:solidFill>
                          <a:latin typeface="Chelsea Market"/>
                          <a:ea typeface="Quicksand"/>
                          <a:cs typeface="Quicksand"/>
                          <a:sym typeface="Quicksand"/>
                        </a:rPr>
                        <a:t>Sound &amp; Description</a:t>
                      </a:r>
                      <a:endParaRPr sz="1800" b="1" i="0" u="none" strike="noStrike" cap="none" dirty="0">
                        <a:solidFill>
                          <a:srgbClr val="0070C0"/>
                        </a:solidFill>
                        <a:latin typeface="Chelsea Market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</a:t>
                      </a:r>
                      <a:r>
                        <a:rPr lang="en" sz="1800" dirty="0">
                          <a:solidFill>
                            <a:srgbClr val="0070C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ing, tap, screech</a:t>
                      </a:r>
                      <a:endParaRPr sz="1800" dirty="0">
                        <a:solidFill>
                          <a:srgbClr val="0070C0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helsea Market"/>
                          <a:ea typeface="Quicksand"/>
                          <a:cs typeface="Quicksand"/>
                          <a:sym typeface="Quicksand"/>
                        </a:rPr>
                        <a:t>Senses</a:t>
                      </a: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</a:t>
                      </a:r>
                      <a:r>
                        <a:rPr lang="en-US" sz="1800" b="1" i="0" u="none" strike="noStrike" cap="none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helsea Market"/>
                          <a:ea typeface="Quicksand"/>
                          <a:cs typeface="Quicksand"/>
                          <a:sym typeface="Quicksand"/>
                        </a:rPr>
                        <a:t>Engaged</a:t>
                      </a:r>
                      <a:endParaRPr sz="1800" b="1" i="0" u="none" strike="noStrike" cap="none" dirty="0">
                        <a:solidFill>
                          <a:schemeClr val="bg1">
                            <a:lumMod val="75000"/>
                          </a:schemeClr>
                        </a:solidFill>
                        <a:latin typeface="Chelsea Market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Taste, touch</a:t>
                      </a:r>
                      <a:endParaRPr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rgbClr val="0070C0"/>
                          </a:solidFill>
                          <a:latin typeface="Chelsea Market"/>
                          <a:ea typeface="Quicksand"/>
                          <a:cs typeface="Quicksand"/>
                          <a:sym typeface="Quicksand"/>
                        </a:rPr>
                        <a:t>Senses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</a:t>
                      </a:r>
                      <a:r>
                        <a:rPr lang="en-US" sz="1800" b="1" i="0" u="none" strike="noStrike" cap="none" dirty="0">
                          <a:solidFill>
                            <a:srgbClr val="0070C0"/>
                          </a:solidFill>
                          <a:latin typeface="Chelsea Market"/>
                          <a:ea typeface="Quicksand"/>
                          <a:cs typeface="Quicksand"/>
                          <a:sym typeface="Quicksand"/>
                        </a:rPr>
                        <a:t>Engaged</a:t>
                      </a:r>
                      <a:endParaRPr sz="1800" b="1" i="0" u="none" strike="noStrike" cap="none" dirty="0">
                        <a:solidFill>
                          <a:srgbClr val="0070C0"/>
                        </a:solidFill>
                        <a:latin typeface="Chelsea Market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Hearing</a:t>
                      </a:r>
                      <a:endParaRPr sz="1800" dirty="0">
                        <a:solidFill>
                          <a:srgbClr val="0070C0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29868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79">
          <a:extLst>
            <a:ext uri="{FF2B5EF4-FFF2-40B4-BE49-F238E27FC236}">
              <a16:creationId xmlns:a16="http://schemas.microsoft.com/office/drawing/2014/main" id="{6B851784-AF7A-BCAF-D6BC-DAAE0DFFE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" name="Google Shape;680;p49">
            <a:extLst>
              <a:ext uri="{FF2B5EF4-FFF2-40B4-BE49-F238E27FC236}">
                <a16:creationId xmlns:a16="http://schemas.microsoft.com/office/drawing/2014/main" id="{0D8806D1-F21E-F898-B4BA-2EE5C756EB25}"/>
              </a:ext>
            </a:extLst>
          </p:cNvPr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6319" y="-185725"/>
            <a:ext cx="1757679" cy="1831645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p49">
            <a:extLst>
              <a:ext uri="{FF2B5EF4-FFF2-40B4-BE49-F238E27FC236}">
                <a16:creationId xmlns:a16="http://schemas.microsoft.com/office/drawing/2014/main" id="{D67283F8-1257-2EC3-6430-98ACD52C47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2184" y="393598"/>
            <a:ext cx="6614135" cy="15224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</a:rPr>
              <a:t>So… Isn’t </a:t>
            </a:r>
            <a:r>
              <a:rPr lang="en" dirty="0">
                <a:solidFill>
                  <a:schemeClr val="lt1"/>
                </a:solidFill>
              </a:rPr>
              <a:t>Total Physical Response </a:t>
            </a:r>
            <a:r>
              <a:rPr lang="en" dirty="0">
                <a:solidFill>
                  <a:schemeClr val="tx1"/>
                </a:solidFill>
              </a:rPr>
              <a:t>the same as </a:t>
            </a:r>
            <a:r>
              <a:rPr lang="en" dirty="0">
                <a:solidFill>
                  <a:schemeClr val="lt1"/>
                </a:solidFill>
              </a:rPr>
              <a:t>Sensory Play?</a:t>
            </a:r>
            <a:endParaRPr i="1" dirty="0">
              <a:solidFill>
                <a:schemeClr val="l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C81F5F-67AF-8A10-A6B1-67165443DB4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5423" y="3412103"/>
            <a:ext cx="1522462" cy="1522462"/>
          </a:xfrm>
          <a:prstGeom prst="rect">
            <a:avLst/>
          </a:prstGeom>
          <a:effectLst>
            <a:outerShdw blurRad="63500" sx="102000" sy="102000" algn="ctr" rotWithShape="0">
              <a:srgbClr val="00B0F0">
                <a:alpha val="40000"/>
              </a:srgbClr>
            </a:outerShdw>
            <a:softEdge rad="50800"/>
          </a:effectLst>
        </p:spPr>
      </p:pic>
      <p:sp>
        <p:nvSpPr>
          <p:cNvPr id="682" name="Google Shape;682;p49">
            <a:extLst>
              <a:ext uri="{FF2B5EF4-FFF2-40B4-BE49-F238E27FC236}">
                <a16:creationId xmlns:a16="http://schemas.microsoft.com/office/drawing/2014/main" id="{549B7BFF-9D78-0D33-1792-1B80495E85E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rot="-458">
            <a:off x="1063293" y="1646436"/>
            <a:ext cx="7755086" cy="24579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solidFill>
                  <a:srgbClr val="002060"/>
                </a:solidFill>
              </a:rPr>
              <a:t>TPR focuses on language acquisition through </a:t>
            </a:r>
            <a:r>
              <a:rPr lang="en-US" sz="2400" b="1" dirty="0">
                <a:solidFill>
                  <a:srgbClr val="002060"/>
                </a:solidFill>
              </a:rPr>
              <a:t>physical movement</a:t>
            </a:r>
            <a:r>
              <a:rPr lang="en-US" sz="2400" dirty="0">
                <a:solidFill>
                  <a:srgbClr val="002060"/>
                </a:solidFill>
              </a:rPr>
              <a:t>, while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sensory play focuses on exploring and developing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sensory experiences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and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motor skills</a:t>
            </a:r>
          </a:p>
        </p:txBody>
      </p:sp>
      <p:sp>
        <p:nvSpPr>
          <p:cNvPr id="4" name="TextBox 20">
            <a:extLst>
              <a:ext uri="{FF2B5EF4-FFF2-40B4-BE49-F238E27FC236}">
                <a16:creationId xmlns:a16="http://schemas.microsoft.com/office/drawing/2014/main" id="{94DC1852-B1FA-4DA9-C053-D1BF896B6CA3}"/>
              </a:ext>
            </a:extLst>
          </p:cNvPr>
          <p:cNvSpPr txBox="1"/>
          <p:nvPr/>
        </p:nvSpPr>
        <p:spPr>
          <a:xfrm>
            <a:off x="5177304" y="4934565"/>
            <a:ext cx="2098701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/>
              <a:t>Image by </a:t>
            </a:r>
            <a:r>
              <a:rPr lang="en-US" sz="900" i="1" dirty="0" err="1"/>
              <a:t>rawpixel</a:t>
            </a:r>
            <a:r>
              <a:rPr lang="en-US" sz="900" i="1" dirty="0"/>
              <a:t> on Freepik</a:t>
            </a:r>
          </a:p>
        </p:txBody>
      </p:sp>
      <p:sp>
        <p:nvSpPr>
          <p:cNvPr id="5" name="TextBox 20">
            <a:extLst>
              <a:ext uri="{FF2B5EF4-FFF2-40B4-BE49-F238E27FC236}">
                <a16:creationId xmlns:a16="http://schemas.microsoft.com/office/drawing/2014/main" id="{CBD52271-58BD-1578-78A2-8DB1F86BB16C}"/>
              </a:ext>
            </a:extLst>
          </p:cNvPr>
          <p:cNvSpPr txBox="1"/>
          <p:nvPr/>
        </p:nvSpPr>
        <p:spPr>
          <a:xfrm>
            <a:off x="6882569" y="4104916"/>
            <a:ext cx="2098701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i="1" dirty="0"/>
              <a:t>Soft (adj.)</a:t>
            </a:r>
          </a:p>
          <a:p>
            <a:pPr algn="ctr"/>
            <a:r>
              <a:rPr lang="en-US" sz="1600" i="1" dirty="0"/>
              <a:t>Tickle (v.)</a:t>
            </a:r>
          </a:p>
        </p:txBody>
      </p:sp>
    </p:spTree>
    <p:extLst>
      <p:ext uri="{BB962C8B-B14F-4D97-AF65-F5344CB8AC3E}">
        <p14:creationId xmlns:p14="http://schemas.microsoft.com/office/powerpoint/2010/main" val="300714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2" grpId="0" build="p"/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69">
          <a:extLst>
            <a:ext uri="{FF2B5EF4-FFF2-40B4-BE49-F238E27FC236}">
              <a16:creationId xmlns:a16="http://schemas.microsoft.com/office/drawing/2014/main" id="{9842F6AE-84F2-6A58-DCAD-A760CBFB6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48">
            <a:extLst>
              <a:ext uri="{FF2B5EF4-FFF2-40B4-BE49-F238E27FC236}">
                <a16:creationId xmlns:a16="http://schemas.microsoft.com/office/drawing/2014/main" id="{137C01E5-BCF0-8B05-1708-F7551151234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964869" y="1204640"/>
            <a:ext cx="7203771" cy="37216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</a:rPr>
              <a:t>Realia</a:t>
            </a:r>
            <a:r>
              <a:rPr lang="en-US" sz="2400" dirty="0">
                <a:solidFill>
                  <a:srgbClr val="002060"/>
                </a:solidFill>
              </a:rPr>
              <a:t> refers to </a:t>
            </a:r>
            <a:r>
              <a:rPr lang="en-US" sz="2400" b="1" dirty="0">
                <a:solidFill>
                  <a:srgbClr val="7030A0"/>
                </a:solidFill>
              </a:rPr>
              <a:t>real-life objects used in the classroom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dirty="0">
                <a:solidFill>
                  <a:srgbClr val="002060"/>
                </a:solidFill>
              </a:rPr>
              <a:t>to make learning more concrete and engaging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Caters to various learning styles, particularly </a:t>
            </a:r>
            <a:r>
              <a:rPr lang="en-US" sz="2400" b="1" dirty="0">
                <a:solidFill>
                  <a:srgbClr val="002060"/>
                </a:solidFill>
              </a:rPr>
              <a:t>kinesthetic learners</a:t>
            </a:r>
          </a:p>
        </p:txBody>
      </p:sp>
      <p:grpSp>
        <p:nvGrpSpPr>
          <p:cNvPr id="2" name="Google Shape;696;p50">
            <a:extLst>
              <a:ext uri="{FF2B5EF4-FFF2-40B4-BE49-F238E27FC236}">
                <a16:creationId xmlns:a16="http://schemas.microsoft.com/office/drawing/2014/main" id="{77A715E9-19EC-F0A7-E3CE-6534D3A23F86}"/>
              </a:ext>
            </a:extLst>
          </p:cNvPr>
          <p:cNvGrpSpPr/>
          <p:nvPr/>
        </p:nvGrpSpPr>
        <p:grpSpPr>
          <a:xfrm>
            <a:off x="6963854" y="3381477"/>
            <a:ext cx="1215277" cy="1762023"/>
            <a:chOff x="3885422" y="1772900"/>
            <a:chExt cx="2452328" cy="3090075"/>
          </a:xfrm>
        </p:grpSpPr>
        <p:pic>
          <p:nvPicPr>
            <p:cNvPr id="3" name="Google Shape;697;p50">
              <a:extLst>
                <a:ext uri="{FF2B5EF4-FFF2-40B4-BE49-F238E27FC236}">
                  <a16:creationId xmlns:a16="http://schemas.microsoft.com/office/drawing/2014/main" id="{EEF5DE6B-0464-B625-36A9-51323CAE7447}"/>
                </a:ext>
              </a:extLst>
            </p:cNvPr>
            <p:cNvPicPr preferRelativeResize="0"/>
            <p:nvPr/>
          </p:nvPicPr>
          <p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97750" y="2209675"/>
              <a:ext cx="2240000" cy="2653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Google Shape;698;p50">
              <a:extLst>
                <a:ext uri="{FF2B5EF4-FFF2-40B4-BE49-F238E27FC236}">
                  <a16:creationId xmlns:a16="http://schemas.microsoft.com/office/drawing/2014/main" id="{B703E427-A076-F1BD-E827-EEE76C44831E}"/>
                </a:ext>
              </a:extLst>
            </p:cNvPr>
            <p:cNvPicPr preferRelativeResize="0"/>
            <p:nvPr/>
          </p:nvPicPr>
          <p:blipFill rotWithShape="1"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85422" y="1772900"/>
              <a:ext cx="1465050" cy="27091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Google Shape;1031;p71">
            <a:extLst>
              <a:ext uri="{FF2B5EF4-FFF2-40B4-BE49-F238E27FC236}">
                <a16:creationId xmlns:a16="http://schemas.microsoft.com/office/drawing/2014/main" id="{9F76C348-66D9-E536-7AD2-A96A45BF38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5360" y="469791"/>
            <a:ext cx="5701583" cy="7348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Realia for </a:t>
            </a:r>
            <a:r>
              <a:rPr lang="en" sz="2800" dirty="0">
                <a:solidFill>
                  <a:schemeClr val="lt1"/>
                </a:solidFill>
              </a:rPr>
              <a:t>Tangible</a:t>
            </a:r>
            <a:r>
              <a:rPr lang="en" sz="2800" dirty="0"/>
              <a:t> </a:t>
            </a:r>
            <a:r>
              <a:rPr lang="en" sz="2800" dirty="0">
                <a:solidFill>
                  <a:schemeClr val="lt1"/>
                </a:solidFill>
              </a:rPr>
              <a:t>Learning</a:t>
            </a:r>
            <a:endParaRPr sz="28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71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0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68">
          <a:extLst>
            <a:ext uri="{FF2B5EF4-FFF2-40B4-BE49-F238E27FC236}">
              <a16:creationId xmlns:a16="http://schemas.microsoft.com/office/drawing/2014/main" id="{8DD44256-8DBB-8E6A-45CA-2CB93DE95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81;p49">
            <a:extLst>
              <a:ext uri="{FF2B5EF4-FFF2-40B4-BE49-F238E27FC236}">
                <a16:creationId xmlns:a16="http://schemas.microsoft.com/office/drawing/2014/main" id="{5062BFCA-4280-CDB0-5FA7-E9CDA4C66E00}"/>
              </a:ext>
            </a:extLst>
          </p:cNvPr>
          <p:cNvSpPr txBox="1">
            <a:spLocks/>
          </p:cNvSpPr>
          <p:nvPr/>
        </p:nvSpPr>
        <p:spPr>
          <a:xfrm>
            <a:off x="997079" y="344917"/>
            <a:ext cx="5175121" cy="620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lsea Market"/>
              <a:buNone/>
              <a:defRPr sz="30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lsea Market"/>
              <a:buNone/>
              <a:defRPr sz="30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lsea Market"/>
              <a:buNone/>
              <a:defRPr sz="30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lsea Market"/>
              <a:buNone/>
              <a:defRPr sz="30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lsea Market"/>
              <a:buNone/>
              <a:defRPr sz="30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lsea Market"/>
              <a:buNone/>
              <a:defRPr sz="30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lsea Market"/>
              <a:buNone/>
              <a:defRPr sz="30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lsea Market"/>
              <a:buNone/>
              <a:defRPr sz="30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lsea Market"/>
              <a:buNone/>
              <a:defRPr sz="3000" b="1" i="0" u="none" strike="noStrike" cap="none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800" dirty="0">
                <a:solidFill>
                  <a:schemeClr val="tx1"/>
                </a:solidFill>
              </a:rPr>
              <a:t>Where can it be used?</a:t>
            </a:r>
            <a:endParaRPr lang="en-US" sz="2800" dirty="0">
              <a:solidFill>
                <a:schemeClr val="lt1"/>
              </a:solidFill>
            </a:endParaRPr>
          </a:p>
        </p:txBody>
      </p:sp>
      <p:sp>
        <p:nvSpPr>
          <p:cNvPr id="10" name="Google Shape;682;p49">
            <a:extLst>
              <a:ext uri="{FF2B5EF4-FFF2-40B4-BE49-F238E27FC236}">
                <a16:creationId xmlns:a16="http://schemas.microsoft.com/office/drawing/2014/main" id="{06296AF7-9D11-295A-D6DF-874D7A0CA3F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rot="-458">
            <a:off x="414285" y="1066137"/>
            <a:ext cx="8315429" cy="30793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Vocabulary Building (e.g. classroom objects, groceries)</a:t>
            </a:r>
          </a:p>
          <a:p>
            <a:pPr marL="342900" indent="-342900"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Cultural Awareness (e.g. currency, postcards, clothing)</a:t>
            </a:r>
          </a:p>
          <a:p>
            <a:pPr marL="342900" indent="-342900"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Shopping Scenarios and Travelling</a:t>
            </a:r>
          </a:p>
          <a:p>
            <a:pPr marL="342900" indent="-342900"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Countable and Uncountable Nouns</a:t>
            </a:r>
          </a:p>
          <a:p>
            <a:pPr marL="342900" indent="-342900"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Demonstrations (e.g. gadgets, cooking)</a:t>
            </a:r>
          </a:p>
        </p:txBody>
      </p:sp>
      <p:pic>
        <p:nvPicPr>
          <p:cNvPr id="15" name="Google Shape;1168;p77">
            <a:extLst>
              <a:ext uri="{FF2B5EF4-FFF2-40B4-BE49-F238E27FC236}">
                <a16:creationId xmlns:a16="http://schemas.microsoft.com/office/drawing/2014/main" id="{FE6E8FF5-E342-01AC-530D-A54B641FDA2F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2605814"/>
            <a:ext cx="2351352" cy="2351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151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69">
          <a:extLst>
            <a:ext uri="{FF2B5EF4-FFF2-40B4-BE49-F238E27FC236}">
              <a16:creationId xmlns:a16="http://schemas.microsoft.com/office/drawing/2014/main" id="{9842F6AE-84F2-6A58-DCAD-A760CBFB6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696;p50">
            <a:extLst>
              <a:ext uri="{FF2B5EF4-FFF2-40B4-BE49-F238E27FC236}">
                <a16:creationId xmlns:a16="http://schemas.microsoft.com/office/drawing/2014/main" id="{77A715E9-19EC-F0A7-E3CE-6534D3A23F86}"/>
              </a:ext>
            </a:extLst>
          </p:cNvPr>
          <p:cNvGrpSpPr/>
          <p:nvPr/>
        </p:nvGrpSpPr>
        <p:grpSpPr>
          <a:xfrm>
            <a:off x="6963854" y="3381477"/>
            <a:ext cx="1215277" cy="1762023"/>
            <a:chOff x="3885422" y="1772900"/>
            <a:chExt cx="2452328" cy="3090075"/>
          </a:xfrm>
        </p:grpSpPr>
        <p:pic>
          <p:nvPicPr>
            <p:cNvPr id="3" name="Google Shape;697;p50">
              <a:extLst>
                <a:ext uri="{FF2B5EF4-FFF2-40B4-BE49-F238E27FC236}">
                  <a16:creationId xmlns:a16="http://schemas.microsoft.com/office/drawing/2014/main" id="{EEF5DE6B-0464-B625-36A9-51323CAE7447}"/>
                </a:ext>
              </a:extLst>
            </p:cNvPr>
            <p:cNvPicPr preferRelativeResize="0"/>
            <p:nvPr/>
          </p:nvPicPr>
          <p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97750" y="2209675"/>
              <a:ext cx="2240000" cy="2653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Google Shape;698;p50">
              <a:extLst>
                <a:ext uri="{FF2B5EF4-FFF2-40B4-BE49-F238E27FC236}">
                  <a16:creationId xmlns:a16="http://schemas.microsoft.com/office/drawing/2014/main" id="{B703E427-A076-F1BD-E827-EEE76C44831E}"/>
                </a:ext>
              </a:extLst>
            </p:cNvPr>
            <p:cNvPicPr preferRelativeResize="0"/>
            <p:nvPr/>
          </p:nvPicPr>
          <p:blipFill rotWithShape="1"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85422" y="1772900"/>
              <a:ext cx="1465050" cy="27091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Google Shape;1031;p71">
            <a:extLst>
              <a:ext uri="{FF2B5EF4-FFF2-40B4-BE49-F238E27FC236}">
                <a16:creationId xmlns:a16="http://schemas.microsoft.com/office/drawing/2014/main" id="{9F76C348-66D9-E536-7AD2-A96A45BF38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5360" y="469791"/>
            <a:ext cx="5701583" cy="7348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Realia for </a:t>
            </a:r>
            <a:r>
              <a:rPr lang="en" sz="2800" dirty="0">
                <a:solidFill>
                  <a:schemeClr val="lt1"/>
                </a:solidFill>
              </a:rPr>
              <a:t>Tangible</a:t>
            </a:r>
            <a:r>
              <a:rPr lang="en" sz="2800" dirty="0"/>
              <a:t> </a:t>
            </a:r>
            <a:r>
              <a:rPr lang="en" sz="2800" dirty="0">
                <a:solidFill>
                  <a:schemeClr val="lt1"/>
                </a:solidFill>
              </a:rPr>
              <a:t>Learning</a:t>
            </a:r>
            <a:endParaRPr sz="2800" dirty="0">
              <a:solidFill>
                <a:schemeClr val="lt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19AA59-A1F8-1988-8FC4-BB73543B733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171997" y="506743"/>
            <a:ext cx="734849" cy="2573459"/>
          </a:xfrm>
          <a:prstGeom prst="rect">
            <a:avLst/>
          </a:prstGeom>
          <a:effectLst>
            <a:outerShdw blurRad="63500" sx="102000" sy="102000" algn="ctr" rotWithShape="0">
              <a:srgbClr val="00B0F0">
                <a:alpha val="40000"/>
              </a:srgbClr>
            </a:outerShdw>
            <a:softEdge rad="508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B02FE4-9E85-4988-FA39-7CC506EC1CE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1192" y="2405018"/>
            <a:ext cx="1797627" cy="2287732"/>
          </a:xfrm>
          <a:prstGeom prst="rect">
            <a:avLst/>
          </a:prstGeom>
          <a:effectLst>
            <a:outerShdw blurRad="63500" sx="102000" sy="102000" algn="ctr" rotWithShape="0">
              <a:srgbClr val="00B0F0">
                <a:alpha val="40000"/>
              </a:srgbClr>
            </a:outerShdw>
            <a:softEdge rad="50800"/>
          </a:effectLst>
        </p:spPr>
      </p:pic>
      <p:sp>
        <p:nvSpPr>
          <p:cNvPr id="11" name="TextBox 20">
            <a:extLst>
              <a:ext uri="{FF2B5EF4-FFF2-40B4-BE49-F238E27FC236}">
                <a16:creationId xmlns:a16="http://schemas.microsoft.com/office/drawing/2014/main" id="{EDF8A038-58A9-0154-3ABC-C12013A4FB6B}"/>
              </a:ext>
            </a:extLst>
          </p:cNvPr>
          <p:cNvSpPr txBox="1"/>
          <p:nvPr/>
        </p:nvSpPr>
        <p:spPr>
          <a:xfrm>
            <a:off x="1490070" y="4673709"/>
            <a:ext cx="2098701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/>
              <a:t>Image by benzoix on Freepik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323E93-3E12-C8B5-F842-B91EC6177AF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2741" y="2160897"/>
            <a:ext cx="2540577" cy="169371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50800"/>
          </a:effectLst>
        </p:spPr>
      </p:pic>
      <p:sp>
        <p:nvSpPr>
          <p:cNvPr id="14" name="TextBox 20">
            <a:extLst>
              <a:ext uri="{FF2B5EF4-FFF2-40B4-BE49-F238E27FC236}">
                <a16:creationId xmlns:a16="http://schemas.microsoft.com/office/drawing/2014/main" id="{107DDBA0-EA29-F322-4627-513D459E8843}"/>
              </a:ext>
            </a:extLst>
          </p:cNvPr>
          <p:cNvSpPr txBox="1"/>
          <p:nvPr/>
        </p:nvSpPr>
        <p:spPr>
          <a:xfrm>
            <a:off x="4493678" y="3854615"/>
            <a:ext cx="2098701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/>
              <a:t>Image by Freepik</a:t>
            </a:r>
          </a:p>
        </p:txBody>
      </p:sp>
    </p:spTree>
    <p:extLst>
      <p:ext uri="{BB962C8B-B14F-4D97-AF65-F5344CB8AC3E}">
        <p14:creationId xmlns:p14="http://schemas.microsoft.com/office/powerpoint/2010/main" val="122979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>
          <a:extLst>
            <a:ext uri="{FF2B5EF4-FFF2-40B4-BE49-F238E27FC236}">
              <a16:creationId xmlns:a16="http://schemas.microsoft.com/office/drawing/2014/main" id="{6B851784-AF7A-BCAF-D6BC-DAAE0DFFE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" name="Google Shape;680;p49">
            <a:extLst>
              <a:ext uri="{FF2B5EF4-FFF2-40B4-BE49-F238E27FC236}">
                <a16:creationId xmlns:a16="http://schemas.microsoft.com/office/drawing/2014/main" id="{0D8806D1-F21E-F898-B4BA-2EE5C756EB25}"/>
              </a:ext>
            </a:extLst>
          </p:cNvPr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6319" y="-185725"/>
            <a:ext cx="1757679" cy="1831645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p49">
            <a:extLst>
              <a:ext uri="{FF2B5EF4-FFF2-40B4-BE49-F238E27FC236}">
                <a16:creationId xmlns:a16="http://schemas.microsoft.com/office/drawing/2014/main" id="{D67283F8-1257-2EC3-6430-98ACD52C47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2185" y="393598"/>
            <a:ext cx="4693434" cy="15224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</a:rPr>
              <a:t>So… Isn’t </a:t>
            </a:r>
            <a:r>
              <a:rPr lang="en" dirty="0">
                <a:solidFill>
                  <a:schemeClr val="lt1"/>
                </a:solidFill>
              </a:rPr>
              <a:t>Realia </a:t>
            </a:r>
            <a:r>
              <a:rPr lang="en" dirty="0">
                <a:solidFill>
                  <a:schemeClr val="tx1"/>
                </a:solidFill>
              </a:rPr>
              <a:t>the same as </a:t>
            </a:r>
            <a:r>
              <a:rPr lang="en" dirty="0">
                <a:solidFill>
                  <a:schemeClr val="lt1"/>
                </a:solidFill>
              </a:rPr>
              <a:t>Sensory Play?</a:t>
            </a:r>
            <a:endParaRPr i="1" dirty="0">
              <a:solidFill>
                <a:schemeClr val="lt1"/>
              </a:solidFill>
            </a:endParaRPr>
          </a:p>
        </p:txBody>
      </p:sp>
      <p:sp>
        <p:nvSpPr>
          <p:cNvPr id="682" name="Google Shape;682;p49">
            <a:extLst>
              <a:ext uri="{FF2B5EF4-FFF2-40B4-BE49-F238E27FC236}">
                <a16:creationId xmlns:a16="http://schemas.microsoft.com/office/drawing/2014/main" id="{549B7BFF-9D78-0D33-1792-1B80495E85E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rot="-458">
            <a:off x="772385" y="1584100"/>
            <a:ext cx="8267736" cy="30087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chemeClr val="tx1"/>
                </a:solidFill>
              </a:rPr>
              <a:t>BOTH involve interaction, but…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002060"/>
                </a:solidFill>
              </a:rPr>
              <a:t>realia</a:t>
            </a:r>
            <a:r>
              <a:rPr lang="en-US" sz="2400" dirty="0">
                <a:solidFill>
                  <a:srgbClr val="002060"/>
                </a:solidFill>
              </a:rPr>
              <a:t> is about using objects to teach language </a:t>
            </a:r>
            <a:r>
              <a:rPr lang="en-US" sz="2400" b="1" dirty="0">
                <a:solidFill>
                  <a:srgbClr val="002060"/>
                </a:solidFill>
              </a:rPr>
              <a:t>directly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while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sensory play via touch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is about exploring textures and sensations, with the language acting as a means to express their feelings and experience.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27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58"/>
          <p:cNvSpPr txBox="1">
            <a:spLocks noGrp="1"/>
          </p:cNvSpPr>
          <p:nvPr>
            <p:ph type="title"/>
          </p:nvPr>
        </p:nvSpPr>
        <p:spPr>
          <a:xfrm>
            <a:off x="720000" y="4013400"/>
            <a:ext cx="7704000" cy="5901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EXPERIMENT - COMBINE - REPEAT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8" name="Google Shape;1118;p76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483163" y="540000"/>
            <a:ext cx="1845200" cy="3064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9" name="Google Shape;1119;p76"/>
          <p:cNvSpPr txBox="1">
            <a:spLocks noGrp="1"/>
          </p:cNvSpPr>
          <p:nvPr>
            <p:ph type="ctrTitle"/>
          </p:nvPr>
        </p:nvSpPr>
        <p:spPr>
          <a:xfrm>
            <a:off x="2885875" y="540000"/>
            <a:ext cx="3372300" cy="84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THANKS!</a:t>
            </a:r>
            <a:endParaRPr dirty="0"/>
          </a:p>
        </p:txBody>
      </p:sp>
      <p:sp>
        <p:nvSpPr>
          <p:cNvPr id="1120" name="Google Shape;1120;p76"/>
          <p:cNvSpPr txBox="1">
            <a:spLocks noGrp="1"/>
          </p:cNvSpPr>
          <p:nvPr>
            <p:ph type="subTitle" idx="1"/>
          </p:nvPr>
        </p:nvSpPr>
        <p:spPr>
          <a:xfrm>
            <a:off x="2583652" y="2091649"/>
            <a:ext cx="3976696" cy="11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/>
              <a:t>Does anyone have any questions?</a:t>
            </a:r>
            <a:endParaRPr sz="1800" b="1" dirty="0"/>
          </a:p>
          <a:p>
            <a:pPr marL="0" lvl="0" indent="0" algn="ctr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sz="1800" dirty="0"/>
              <a:t>k</a:t>
            </a:r>
            <a:r>
              <a:rPr lang="en" sz="1800" dirty="0"/>
              <a:t>atherinereilly1@yahoo.com</a:t>
            </a:r>
            <a:br>
              <a:rPr lang="en" sz="1800" dirty="0"/>
            </a:br>
            <a:r>
              <a:rPr lang="en" sz="1800" dirty="0"/>
              <a:t>katherinereilly.blog</a:t>
            </a: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22" name="Google Shape;1122;p76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7613" y="1062527"/>
            <a:ext cx="373211" cy="373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3" name="Google Shape;1123;p76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5497" y="4236461"/>
            <a:ext cx="258741" cy="258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4" name="Google Shape;1124;p76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4089" y="4018353"/>
            <a:ext cx="340958" cy="340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5" name="Google Shape;1125;p76"/>
          <p:cNvPicPr preferRelativeResize="0"/>
          <p:nvPr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38" y="3833303"/>
            <a:ext cx="403160" cy="403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" name="Google Shape;1126;p76"/>
          <p:cNvPicPr preferRelativeResize="0"/>
          <p:nvPr/>
        </p:nvPicPr>
        <p:blipFill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8125" y="1435728"/>
            <a:ext cx="491949" cy="491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7" name="Google Shape;1127;p76"/>
          <p:cNvPicPr preferRelativeResize="0"/>
          <p:nvPr/>
        </p:nvPicPr>
        <p:blipFill>
          <a:blip r:embed="rId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951" y="2091278"/>
            <a:ext cx="463398" cy="463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8" name="Google Shape;1128;p76"/>
          <p:cNvPicPr preferRelativeResize="0"/>
          <p:nvPr/>
        </p:nvPicPr>
        <p:blipFill>
          <a:blip r:embed="rId10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5300" y="2228500"/>
            <a:ext cx="537225" cy="705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9" name="Google Shape;1129;p76"/>
          <p:cNvGrpSpPr/>
          <p:nvPr/>
        </p:nvGrpSpPr>
        <p:grpSpPr>
          <a:xfrm>
            <a:off x="3438875" y="1504896"/>
            <a:ext cx="375421" cy="353610"/>
            <a:chOff x="2870687" y="3796508"/>
            <a:chExt cx="375421" cy="353610"/>
          </a:xfrm>
        </p:grpSpPr>
        <p:sp>
          <p:nvSpPr>
            <p:cNvPr id="1130" name="Google Shape;1130;p76"/>
            <p:cNvSpPr/>
            <p:nvPr/>
          </p:nvSpPr>
          <p:spPr>
            <a:xfrm>
              <a:off x="2884169" y="3802104"/>
              <a:ext cx="342522" cy="342418"/>
            </a:xfrm>
            <a:custGeom>
              <a:avLst/>
              <a:gdLst/>
              <a:ahLst/>
              <a:cxnLst/>
              <a:rect l="l" t="t" r="r" b="b"/>
              <a:pathLst>
                <a:path w="13160" h="13156" extrusionOk="0">
                  <a:moveTo>
                    <a:pt x="6580" y="1"/>
                  </a:moveTo>
                  <a:cubicBezTo>
                    <a:pt x="2949" y="1"/>
                    <a:pt x="0" y="2945"/>
                    <a:pt x="0" y="6580"/>
                  </a:cubicBezTo>
                  <a:cubicBezTo>
                    <a:pt x="0" y="10211"/>
                    <a:pt x="2949" y="13156"/>
                    <a:pt x="6580" y="13156"/>
                  </a:cubicBezTo>
                  <a:cubicBezTo>
                    <a:pt x="10214" y="13156"/>
                    <a:pt x="13159" y="10211"/>
                    <a:pt x="13159" y="6580"/>
                  </a:cubicBezTo>
                  <a:cubicBezTo>
                    <a:pt x="13159" y="2945"/>
                    <a:pt x="10214" y="1"/>
                    <a:pt x="65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76"/>
            <p:cNvSpPr/>
            <p:nvPr/>
          </p:nvSpPr>
          <p:spPr>
            <a:xfrm>
              <a:off x="3033072" y="3802104"/>
              <a:ext cx="199657" cy="342522"/>
            </a:xfrm>
            <a:custGeom>
              <a:avLst/>
              <a:gdLst/>
              <a:ahLst/>
              <a:cxnLst/>
              <a:rect l="l" t="t" r="r" b="b"/>
              <a:pathLst>
                <a:path w="7671" h="13160" extrusionOk="0">
                  <a:moveTo>
                    <a:pt x="859" y="1"/>
                  </a:moveTo>
                  <a:cubicBezTo>
                    <a:pt x="574" y="1"/>
                    <a:pt x="285" y="18"/>
                    <a:pt x="0" y="57"/>
                  </a:cubicBezTo>
                  <a:cubicBezTo>
                    <a:pt x="3276" y="486"/>
                    <a:pt x="5721" y="3276"/>
                    <a:pt x="5721" y="6580"/>
                  </a:cubicBezTo>
                  <a:cubicBezTo>
                    <a:pt x="5721" y="9880"/>
                    <a:pt x="3276" y="12670"/>
                    <a:pt x="0" y="13103"/>
                  </a:cubicBezTo>
                  <a:cubicBezTo>
                    <a:pt x="290" y="13141"/>
                    <a:pt x="578" y="13160"/>
                    <a:pt x="863" y="13160"/>
                  </a:cubicBezTo>
                  <a:cubicBezTo>
                    <a:pt x="4274" y="13160"/>
                    <a:pt x="7190" y="10510"/>
                    <a:pt x="7421" y="7009"/>
                  </a:cubicBezTo>
                  <a:cubicBezTo>
                    <a:pt x="7670" y="3216"/>
                    <a:pt x="4659" y="4"/>
                    <a:pt x="859" y="1"/>
                  </a:cubicBezTo>
                  <a:close/>
                </a:path>
              </a:pathLst>
            </a:custGeom>
            <a:solidFill>
              <a:srgbClr val="302318">
                <a:alpha val="357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76"/>
            <p:cNvSpPr/>
            <p:nvPr/>
          </p:nvSpPr>
          <p:spPr>
            <a:xfrm>
              <a:off x="2943772" y="3876569"/>
              <a:ext cx="186123" cy="267953"/>
            </a:xfrm>
            <a:custGeom>
              <a:avLst/>
              <a:gdLst/>
              <a:ahLst/>
              <a:cxnLst/>
              <a:rect l="l" t="t" r="r" b="b"/>
              <a:pathLst>
                <a:path w="7151" h="10295" extrusionOk="0">
                  <a:moveTo>
                    <a:pt x="6007" y="0"/>
                  </a:moveTo>
                  <a:cubicBezTo>
                    <a:pt x="3952" y="0"/>
                    <a:pt x="2003" y="1664"/>
                    <a:pt x="2003" y="3719"/>
                  </a:cubicBezTo>
                  <a:lnTo>
                    <a:pt x="2003" y="4008"/>
                  </a:lnTo>
                  <a:lnTo>
                    <a:pt x="1" y="4008"/>
                  </a:lnTo>
                  <a:lnTo>
                    <a:pt x="1" y="6010"/>
                  </a:lnTo>
                  <a:lnTo>
                    <a:pt x="2003" y="6010"/>
                  </a:lnTo>
                  <a:lnTo>
                    <a:pt x="2003" y="9894"/>
                  </a:lnTo>
                  <a:cubicBezTo>
                    <a:pt x="2643" y="10133"/>
                    <a:pt x="3318" y="10267"/>
                    <a:pt x="4005" y="10295"/>
                  </a:cubicBezTo>
                  <a:lnTo>
                    <a:pt x="4005" y="6010"/>
                  </a:lnTo>
                  <a:lnTo>
                    <a:pt x="7150" y="6010"/>
                  </a:lnTo>
                  <a:lnTo>
                    <a:pt x="7150" y="4008"/>
                  </a:lnTo>
                  <a:lnTo>
                    <a:pt x="4005" y="4008"/>
                  </a:lnTo>
                  <a:lnTo>
                    <a:pt x="4005" y="3719"/>
                  </a:lnTo>
                  <a:cubicBezTo>
                    <a:pt x="4005" y="2614"/>
                    <a:pt x="4898" y="2006"/>
                    <a:pt x="6007" y="2006"/>
                  </a:cubicBezTo>
                  <a:lnTo>
                    <a:pt x="7150" y="2006"/>
                  </a:lnTo>
                  <a:lnTo>
                    <a:pt x="71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76"/>
            <p:cNvSpPr/>
            <p:nvPr/>
          </p:nvSpPr>
          <p:spPr>
            <a:xfrm>
              <a:off x="2870687" y="3796508"/>
              <a:ext cx="375421" cy="353610"/>
            </a:xfrm>
            <a:custGeom>
              <a:avLst/>
              <a:gdLst/>
              <a:ahLst/>
              <a:cxnLst/>
              <a:rect l="l" t="t" r="r" b="b"/>
              <a:pathLst>
                <a:path w="14424" h="13586" extrusionOk="0">
                  <a:moveTo>
                    <a:pt x="7101" y="0"/>
                  </a:moveTo>
                  <a:cubicBezTo>
                    <a:pt x="6858" y="0"/>
                    <a:pt x="6614" y="13"/>
                    <a:pt x="6369" y="40"/>
                  </a:cubicBezTo>
                  <a:cubicBezTo>
                    <a:pt x="4325" y="261"/>
                    <a:pt x="2488" y="1394"/>
                    <a:pt x="1380" y="3125"/>
                  </a:cubicBezTo>
                  <a:cubicBezTo>
                    <a:pt x="268" y="4856"/>
                    <a:pt x="1" y="6996"/>
                    <a:pt x="655" y="8948"/>
                  </a:cubicBezTo>
                  <a:cubicBezTo>
                    <a:pt x="1306" y="10898"/>
                    <a:pt x="2809" y="12446"/>
                    <a:pt x="4737" y="13163"/>
                  </a:cubicBezTo>
                  <a:cubicBezTo>
                    <a:pt x="4761" y="13172"/>
                    <a:pt x="4785" y="13176"/>
                    <a:pt x="4810" y="13176"/>
                  </a:cubicBezTo>
                  <a:cubicBezTo>
                    <a:pt x="4875" y="13176"/>
                    <a:pt x="4938" y="13146"/>
                    <a:pt x="4979" y="13090"/>
                  </a:cubicBezTo>
                  <a:cubicBezTo>
                    <a:pt x="5011" y="13051"/>
                    <a:pt x="5025" y="13005"/>
                    <a:pt x="5025" y="12956"/>
                  </a:cubicBezTo>
                  <a:lnTo>
                    <a:pt x="5025" y="9078"/>
                  </a:lnTo>
                  <a:cubicBezTo>
                    <a:pt x="5025" y="8962"/>
                    <a:pt x="4930" y="8864"/>
                    <a:pt x="4811" y="8864"/>
                  </a:cubicBezTo>
                  <a:lnTo>
                    <a:pt x="3023" y="8864"/>
                  </a:lnTo>
                  <a:lnTo>
                    <a:pt x="3023" y="7291"/>
                  </a:lnTo>
                  <a:lnTo>
                    <a:pt x="4811" y="7291"/>
                  </a:lnTo>
                  <a:cubicBezTo>
                    <a:pt x="4927" y="7291"/>
                    <a:pt x="5025" y="7196"/>
                    <a:pt x="5025" y="7076"/>
                  </a:cubicBezTo>
                  <a:lnTo>
                    <a:pt x="5025" y="6791"/>
                  </a:lnTo>
                  <a:cubicBezTo>
                    <a:pt x="5025" y="4923"/>
                    <a:pt x="6795" y="3287"/>
                    <a:pt x="8815" y="3287"/>
                  </a:cubicBezTo>
                  <a:lnTo>
                    <a:pt x="9743" y="3287"/>
                  </a:lnTo>
                  <a:lnTo>
                    <a:pt x="9743" y="4860"/>
                  </a:lnTo>
                  <a:lnTo>
                    <a:pt x="8815" y="4860"/>
                  </a:lnTo>
                  <a:cubicBezTo>
                    <a:pt x="8209" y="4860"/>
                    <a:pt x="7657" y="5036"/>
                    <a:pt x="7263" y="5352"/>
                  </a:cubicBezTo>
                  <a:cubicBezTo>
                    <a:pt x="6827" y="5704"/>
                    <a:pt x="6598" y="6200"/>
                    <a:pt x="6598" y="6791"/>
                  </a:cubicBezTo>
                  <a:lnTo>
                    <a:pt x="6598" y="7076"/>
                  </a:lnTo>
                  <a:cubicBezTo>
                    <a:pt x="6598" y="7196"/>
                    <a:pt x="6693" y="7291"/>
                    <a:pt x="6813" y="7291"/>
                  </a:cubicBezTo>
                  <a:lnTo>
                    <a:pt x="7657" y="7291"/>
                  </a:lnTo>
                  <a:cubicBezTo>
                    <a:pt x="7777" y="7291"/>
                    <a:pt x="7872" y="7196"/>
                    <a:pt x="7872" y="7076"/>
                  </a:cubicBezTo>
                  <a:cubicBezTo>
                    <a:pt x="7872" y="6960"/>
                    <a:pt x="7777" y="6862"/>
                    <a:pt x="7657" y="6862"/>
                  </a:cubicBezTo>
                  <a:lnTo>
                    <a:pt x="7027" y="6862"/>
                  </a:lnTo>
                  <a:lnTo>
                    <a:pt x="7027" y="6791"/>
                  </a:lnTo>
                  <a:cubicBezTo>
                    <a:pt x="7027" y="5683"/>
                    <a:pt x="7988" y="5289"/>
                    <a:pt x="8815" y="5289"/>
                  </a:cubicBezTo>
                  <a:lnTo>
                    <a:pt x="9958" y="5289"/>
                  </a:lnTo>
                  <a:cubicBezTo>
                    <a:pt x="10074" y="5289"/>
                    <a:pt x="10173" y="5194"/>
                    <a:pt x="10173" y="5074"/>
                  </a:cubicBezTo>
                  <a:lnTo>
                    <a:pt x="10173" y="3072"/>
                  </a:lnTo>
                  <a:cubicBezTo>
                    <a:pt x="10173" y="2953"/>
                    <a:pt x="10074" y="2858"/>
                    <a:pt x="9958" y="2858"/>
                  </a:cubicBezTo>
                  <a:lnTo>
                    <a:pt x="8815" y="2858"/>
                  </a:lnTo>
                  <a:cubicBezTo>
                    <a:pt x="7766" y="2858"/>
                    <a:pt x="6704" y="3277"/>
                    <a:pt x="5898" y="4001"/>
                  </a:cubicBezTo>
                  <a:cubicBezTo>
                    <a:pt x="5057" y="4761"/>
                    <a:pt x="4596" y="5750"/>
                    <a:pt x="4596" y="6791"/>
                  </a:cubicBezTo>
                  <a:lnTo>
                    <a:pt x="4596" y="6862"/>
                  </a:lnTo>
                  <a:lnTo>
                    <a:pt x="2809" y="6862"/>
                  </a:lnTo>
                  <a:cubicBezTo>
                    <a:pt x="2689" y="6862"/>
                    <a:pt x="2594" y="6957"/>
                    <a:pt x="2594" y="7076"/>
                  </a:cubicBezTo>
                  <a:lnTo>
                    <a:pt x="2594" y="9078"/>
                  </a:lnTo>
                  <a:cubicBezTo>
                    <a:pt x="2594" y="9198"/>
                    <a:pt x="2689" y="9293"/>
                    <a:pt x="2809" y="9293"/>
                  </a:cubicBezTo>
                  <a:lnTo>
                    <a:pt x="4596" y="9293"/>
                  </a:lnTo>
                  <a:lnTo>
                    <a:pt x="4596" y="12643"/>
                  </a:lnTo>
                  <a:cubicBezTo>
                    <a:pt x="2256" y="11636"/>
                    <a:pt x="740" y="9335"/>
                    <a:pt x="733" y="6791"/>
                  </a:cubicBezTo>
                  <a:cubicBezTo>
                    <a:pt x="733" y="3280"/>
                    <a:pt x="3590" y="427"/>
                    <a:pt x="7098" y="427"/>
                  </a:cubicBezTo>
                  <a:cubicBezTo>
                    <a:pt x="10606" y="427"/>
                    <a:pt x="13459" y="3287"/>
                    <a:pt x="13459" y="6791"/>
                  </a:cubicBezTo>
                  <a:cubicBezTo>
                    <a:pt x="13459" y="10296"/>
                    <a:pt x="10606" y="13153"/>
                    <a:pt x="7098" y="13153"/>
                  </a:cubicBezTo>
                  <a:lnTo>
                    <a:pt x="7024" y="13153"/>
                  </a:lnTo>
                  <a:lnTo>
                    <a:pt x="7024" y="9297"/>
                  </a:lnTo>
                  <a:lnTo>
                    <a:pt x="9958" y="9297"/>
                  </a:lnTo>
                  <a:cubicBezTo>
                    <a:pt x="10074" y="9297"/>
                    <a:pt x="10173" y="9202"/>
                    <a:pt x="10173" y="9082"/>
                  </a:cubicBezTo>
                  <a:lnTo>
                    <a:pt x="10173" y="7080"/>
                  </a:lnTo>
                  <a:cubicBezTo>
                    <a:pt x="10173" y="6960"/>
                    <a:pt x="10074" y="6865"/>
                    <a:pt x="9958" y="6865"/>
                  </a:cubicBezTo>
                  <a:lnTo>
                    <a:pt x="8702" y="6865"/>
                  </a:lnTo>
                  <a:cubicBezTo>
                    <a:pt x="8582" y="6865"/>
                    <a:pt x="8487" y="6960"/>
                    <a:pt x="8487" y="7080"/>
                  </a:cubicBezTo>
                  <a:cubicBezTo>
                    <a:pt x="8487" y="7200"/>
                    <a:pt x="8582" y="7295"/>
                    <a:pt x="8702" y="7295"/>
                  </a:cubicBezTo>
                  <a:lnTo>
                    <a:pt x="9743" y="7295"/>
                  </a:lnTo>
                  <a:lnTo>
                    <a:pt x="9743" y="8867"/>
                  </a:lnTo>
                  <a:lnTo>
                    <a:pt x="6809" y="8867"/>
                  </a:lnTo>
                  <a:cubicBezTo>
                    <a:pt x="6693" y="8867"/>
                    <a:pt x="6594" y="8962"/>
                    <a:pt x="6594" y="9082"/>
                  </a:cubicBezTo>
                  <a:lnTo>
                    <a:pt x="6594" y="13367"/>
                  </a:lnTo>
                  <a:cubicBezTo>
                    <a:pt x="6594" y="13480"/>
                    <a:pt x="6686" y="13575"/>
                    <a:pt x="6802" y="13582"/>
                  </a:cubicBezTo>
                  <a:cubicBezTo>
                    <a:pt x="6908" y="13586"/>
                    <a:pt x="7003" y="13586"/>
                    <a:pt x="7098" y="13586"/>
                  </a:cubicBezTo>
                  <a:cubicBezTo>
                    <a:pt x="9842" y="13586"/>
                    <a:pt x="12319" y="11932"/>
                    <a:pt x="13371" y="9395"/>
                  </a:cubicBezTo>
                  <a:cubicBezTo>
                    <a:pt x="14423" y="6855"/>
                    <a:pt x="13843" y="3935"/>
                    <a:pt x="11900" y="1992"/>
                  </a:cubicBezTo>
                  <a:cubicBezTo>
                    <a:pt x="10621" y="710"/>
                    <a:pt x="8891" y="0"/>
                    <a:pt x="71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4" name="Google Shape;1134;p76"/>
          <p:cNvGrpSpPr/>
          <p:nvPr/>
        </p:nvGrpSpPr>
        <p:grpSpPr>
          <a:xfrm>
            <a:off x="4080210" y="1504922"/>
            <a:ext cx="372844" cy="353610"/>
            <a:chOff x="3302118" y="3796534"/>
            <a:chExt cx="372844" cy="353610"/>
          </a:xfrm>
        </p:grpSpPr>
        <p:sp>
          <p:nvSpPr>
            <p:cNvPr id="1135" name="Google Shape;1135;p76"/>
            <p:cNvSpPr/>
            <p:nvPr/>
          </p:nvSpPr>
          <p:spPr>
            <a:xfrm>
              <a:off x="3326480" y="3802104"/>
              <a:ext cx="342418" cy="342418"/>
            </a:xfrm>
            <a:custGeom>
              <a:avLst/>
              <a:gdLst/>
              <a:ahLst/>
              <a:cxnLst/>
              <a:rect l="l" t="t" r="r" b="b"/>
              <a:pathLst>
                <a:path w="13156" h="13156" extrusionOk="0">
                  <a:moveTo>
                    <a:pt x="6576" y="1"/>
                  </a:moveTo>
                  <a:cubicBezTo>
                    <a:pt x="2945" y="1"/>
                    <a:pt x="0" y="2945"/>
                    <a:pt x="0" y="6580"/>
                  </a:cubicBezTo>
                  <a:cubicBezTo>
                    <a:pt x="0" y="10211"/>
                    <a:pt x="2945" y="13156"/>
                    <a:pt x="6576" y="13156"/>
                  </a:cubicBezTo>
                  <a:cubicBezTo>
                    <a:pt x="10211" y="13156"/>
                    <a:pt x="13156" y="10211"/>
                    <a:pt x="13156" y="6580"/>
                  </a:cubicBezTo>
                  <a:cubicBezTo>
                    <a:pt x="13156" y="2945"/>
                    <a:pt x="10211" y="1"/>
                    <a:pt x="65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76"/>
            <p:cNvSpPr/>
            <p:nvPr/>
          </p:nvSpPr>
          <p:spPr>
            <a:xfrm>
              <a:off x="3475384" y="3802104"/>
              <a:ext cx="199579" cy="342522"/>
            </a:xfrm>
            <a:custGeom>
              <a:avLst/>
              <a:gdLst/>
              <a:ahLst/>
              <a:cxnLst/>
              <a:rect l="l" t="t" r="r" b="b"/>
              <a:pathLst>
                <a:path w="7668" h="13160" extrusionOk="0">
                  <a:moveTo>
                    <a:pt x="859" y="1"/>
                  </a:moveTo>
                  <a:cubicBezTo>
                    <a:pt x="570" y="1"/>
                    <a:pt x="282" y="18"/>
                    <a:pt x="0" y="57"/>
                  </a:cubicBezTo>
                  <a:cubicBezTo>
                    <a:pt x="3273" y="486"/>
                    <a:pt x="5721" y="3276"/>
                    <a:pt x="5721" y="6580"/>
                  </a:cubicBezTo>
                  <a:cubicBezTo>
                    <a:pt x="5721" y="9880"/>
                    <a:pt x="3273" y="12670"/>
                    <a:pt x="0" y="13103"/>
                  </a:cubicBezTo>
                  <a:cubicBezTo>
                    <a:pt x="291" y="13141"/>
                    <a:pt x="579" y="13160"/>
                    <a:pt x="863" y="13160"/>
                  </a:cubicBezTo>
                  <a:cubicBezTo>
                    <a:pt x="4274" y="13160"/>
                    <a:pt x="7190" y="10510"/>
                    <a:pt x="7417" y="7009"/>
                  </a:cubicBezTo>
                  <a:cubicBezTo>
                    <a:pt x="7667" y="3216"/>
                    <a:pt x="4659" y="4"/>
                    <a:pt x="859" y="1"/>
                  </a:cubicBezTo>
                  <a:close/>
                </a:path>
              </a:pathLst>
            </a:custGeom>
            <a:solidFill>
              <a:srgbClr val="302318">
                <a:alpha val="357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76"/>
            <p:cNvSpPr/>
            <p:nvPr/>
          </p:nvSpPr>
          <p:spPr>
            <a:xfrm>
              <a:off x="3387931" y="3863555"/>
              <a:ext cx="219620" cy="219620"/>
            </a:xfrm>
            <a:custGeom>
              <a:avLst/>
              <a:gdLst/>
              <a:ahLst/>
              <a:cxnLst/>
              <a:rect l="l" t="t" r="r" b="b"/>
              <a:pathLst>
                <a:path w="8438" h="8438" extrusionOk="0">
                  <a:moveTo>
                    <a:pt x="6654" y="430"/>
                  </a:moveTo>
                  <a:cubicBezTo>
                    <a:pt x="7400" y="430"/>
                    <a:pt x="8005" y="1035"/>
                    <a:pt x="8008" y="1781"/>
                  </a:cubicBezTo>
                  <a:lnTo>
                    <a:pt x="8008" y="6654"/>
                  </a:lnTo>
                  <a:cubicBezTo>
                    <a:pt x="8005" y="7403"/>
                    <a:pt x="7400" y="8005"/>
                    <a:pt x="6654" y="8008"/>
                  </a:cubicBezTo>
                  <a:lnTo>
                    <a:pt x="1781" y="8008"/>
                  </a:lnTo>
                  <a:cubicBezTo>
                    <a:pt x="1035" y="8005"/>
                    <a:pt x="429" y="7403"/>
                    <a:pt x="429" y="6654"/>
                  </a:cubicBezTo>
                  <a:lnTo>
                    <a:pt x="429" y="1781"/>
                  </a:lnTo>
                  <a:cubicBezTo>
                    <a:pt x="429" y="1035"/>
                    <a:pt x="1035" y="430"/>
                    <a:pt x="1781" y="430"/>
                  </a:cubicBezTo>
                  <a:close/>
                  <a:moveTo>
                    <a:pt x="1781" y="0"/>
                  </a:moveTo>
                  <a:cubicBezTo>
                    <a:pt x="795" y="0"/>
                    <a:pt x="0" y="799"/>
                    <a:pt x="0" y="1781"/>
                  </a:cubicBezTo>
                  <a:lnTo>
                    <a:pt x="0" y="6654"/>
                  </a:lnTo>
                  <a:cubicBezTo>
                    <a:pt x="0" y="7639"/>
                    <a:pt x="795" y="8434"/>
                    <a:pt x="1781" y="8438"/>
                  </a:cubicBezTo>
                  <a:lnTo>
                    <a:pt x="6654" y="8438"/>
                  </a:lnTo>
                  <a:cubicBezTo>
                    <a:pt x="7639" y="8434"/>
                    <a:pt x="8434" y="7639"/>
                    <a:pt x="8438" y="6654"/>
                  </a:cubicBezTo>
                  <a:lnTo>
                    <a:pt x="8438" y="1781"/>
                  </a:lnTo>
                  <a:cubicBezTo>
                    <a:pt x="8434" y="799"/>
                    <a:pt x="7639" y="0"/>
                    <a:pt x="66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76"/>
            <p:cNvSpPr/>
            <p:nvPr/>
          </p:nvSpPr>
          <p:spPr>
            <a:xfrm>
              <a:off x="3542326" y="3891378"/>
              <a:ext cx="29775" cy="29880"/>
            </a:xfrm>
            <a:custGeom>
              <a:avLst/>
              <a:gdLst/>
              <a:ahLst/>
              <a:cxnLst/>
              <a:rect l="l" t="t" r="r" b="b"/>
              <a:pathLst>
                <a:path w="1144" h="1148" extrusionOk="0">
                  <a:moveTo>
                    <a:pt x="574" y="1"/>
                  </a:moveTo>
                  <a:cubicBezTo>
                    <a:pt x="257" y="1"/>
                    <a:pt x="0" y="258"/>
                    <a:pt x="0" y="575"/>
                  </a:cubicBezTo>
                  <a:cubicBezTo>
                    <a:pt x="0" y="891"/>
                    <a:pt x="257" y="1148"/>
                    <a:pt x="574" y="1148"/>
                  </a:cubicBezTo>
                  <a:cubicBezTo>
                    <a:pt x="891" y="1148"/>
                    <a:pt x="1144" y="891"/>
                    <a:pt x="1144" y="575"/>
                  </a:cubicBezTo>
                  <a:cubicBezTo>
                    <a:pt x="1144" y="258"/>
                    <a:pt x="891" y="1"/>
                    <a:pt x="5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76"/>
            <p:cNvSpPr/>
            <p:nvPr/>
          </p:nvSpPr>
          <p:spPr>
            <a:xfrm>
              <a:off x="3302118" y="3796534"/>
              <a:ext cx="372558" cy="353610"/>
            </a:xfrm>
            <a:custGeom>
              <a:avLst/>
              <a:gdLst/>
              <a:ahLst/>
              <a:cxnLst/>
              <a:rect l="l" t="t" r="r" b="b"/>
              <a:pathLst>
                <a:path w="14314" h="13586" extrusionOk="0">
                  <a:moveTo>
                    <a:pt x="7516" y="429"/>
                  </a:moveTo>
                  <a:cubicBezTo>
                    <a:pt x="11024" y="429"/>
                    <a:pt x="13877" y="3283"/>
                    <a:pt x="13877" y="6794"/>
                  </a:cubicBezTo>
                  <a:cubicBezTo>
                    <a:pt x="13877" y="10302"/>
                    <a:pt x="11024" y="13155"/>
                    <a:pt x="7516" y="13155"/>
                  </a:cubicBezTo>
                  <a:cubicBezTo>
                    <a:pt x="4004" y="13155"/>
                    <a:pt x="1151" y="10302"/>
                    <a:pt x="1151" y="6794"/>
                  </a:cubicBezTo>
                  <a:cubicBezTo>
                    <a:pt x="1151" y="3283"/>
                    <a:pt x="4004" y="429"/>
                    <a:pt x="7516" y="429"/>
                  </a:cubicBezTo>
                  <a:close/>
                  <a:moveTo>
                    <a:pt x="7514" y="1"/>
                  </a:moveTo>
                  <a:cubicBezTo>
                    <a:pt x="6207" y="1"/>
                    <a:pt x="4892" y="377"/>
                    <a:pt x="3741" y="1147"/>
                  </a:cubicBezTo>
                  <a:cubicBezTo>
                    <a:pt x="1045" y="2945"/>
                    <a:pt x="0" y="6400"/>
                    <a:pt x="1239" y="9391"/>
                  </a:cubicBezTo>
                  <a:cubicBezTo>
                    <a:pt x="2307" y="11966"/>
                    <a:pt x="4809" y="13586"/>
                    <a:pt x="7510" y="13586"/>
                  </a:cubicBezTo>
                  <a:cubicBezTo>
                    <a:pt x="7950" y="13586"/>
                    <a:pt x="8394" y="13543"/>
                    <a:pt x="8839" y="13454"/>
                  </a:cubicBezTo>
                  <a:cubicBezTo>
                    <a:pt x="12020" y="12825"/>
                    <a:pt x="14307" y="10035"/>
                    <a:pt x="14307" y="6794"/>
                  </a:cubicBezTo>
                  <a:cubicBezTo>
                    <a:pt x="14314" y="4989"/>
                    <a:pt x="13596" y="3261"/>
                    <a:pt x="12319" y="1991"/>
                  </a:cubicBezTo>
                  <a:cubicBezTo>
                    <a:pt x="11005" y="677"/>
                    <a:pt x="9266" y="1"/>
                    <a:pt x="75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76"/>
            <p:cNvSpPr/>
            <p:nvPr/>
          </p:nvSpPr>
          <p:spPr>
            <a:xfrm>
              <a:off x="3387931" y="3863555"/>
              <a:ext cx="219620" cy="219620"/>
            </a:xfrm>
            <a:custGeom>
              <a:avLst/>
              <a:gdLst/>
              <a:ahLst/>
              <a:cxnLst/>
              <a:rect l="l" t="t" r="r" b="b"/>
              <a:pathLst>
                <a:path w="8438" h="8438" extrusionOk="0">
                  <a:moveTo>
                    <a:pt x="6654" y="430"/>
                  </a:moveTo>
                  <a:cubicBezTo>
                    <a:pt x="7400" y="430"/>
                    <a:pt x="8005" y="1035"/>
                    <a:pt x="8008" y="1781"/>
                  </a:cubicBezTo>
                  <a:lnTo>
                    <a:pt x="8008" y="6654"/>
                  </a:lnTo>
                  <a:cubicBezTo>
                    <a:pt x="8005" y="7403"/>
                    <a:pt x="7400" y="8005"/>
                    <a:pt x="6654" y="8008"/>
                  </a:cubicBezTo>
                  <a:lnTo>
                    <a:pt x="1781" y="8008"/>
                  </a:lnTo>
                  <a:cubicBezTo>
                    <a:pt x="1035" y="8005"/>
                    <a:pt x="429" y="7403"/>
                    <a:pt x="429" y="6654"/>
                  </a:cubicBezTo>
                  <a:lnTo>
                    <a:pt x="429" y="1781"/>
                  </a:lnTo>
                  <a:cubicBezTo>
                    <a:pt x="429" y="1035"/>
                    <a:pt x="1035" y="430"/>
                    <a:pt x="1781" y="430"/>
                  </a:cubicBezTo>
                  <a:close/>
                  <a:moveTo>
                    <a:pt x="1781" y="0"/>
                  </a:moveTo>
                  <a:cubicBezTo>
                    <a:pt x="795" y="0"/>
                    <a:pt x="0" y="799"/>
                    <a:pt x="0" y="1781"/>
                  </a:cubicBezTo>
                  <a:lnTo>
                    <a:pt x="0" y="6654"/>
                  </a:lnTo>
                  <a:cubicBezTo>
                    <a:pt x="0" y="7639"/>
                    <a:pt x="795" y="8434"/>
                    <a:pt x="1781" y="8438"/>
                  </a:cubicBezTo>
                  <a:lnTo>
                    <a:pt x="6654" y="8438"/>
                  </a:lnTo>
                  <a:cubicBezTo>
                    <a:pt x="7639" y="8434"/>
                    <a:pt x="8434" y="7639"/>
                    <a:pt x="8438" y="6654"/>
                  </a:cubicBezTo>
                  <a:lnTo>
                    <a:pt x="8438" y="1781"/>
                  </a:lnTo>
                  <a:cubicBezTo>
                    <a:pt x="8434" y="799"/>
                    <a:pt x="7639" y="0"/>
                    <a:pt x="66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76"/>
            <p:cNvSpPr/>
            <p:nvPr/>
          </p:nvSpPr>
          <p:spPr>
            <a:xfrm>
              <a:off x="3434546" y="3915506"/>
              <a:ext cx="127665" cy="115562"/>
            </a:xfrm>
            <a:custGeom>
              <a:avLst/>
              <a:gdLst/>
              <a:ahLst/>
              <a:cxnLst/>
              <a:rect l="l" t="t" r="r" b="b"/>
              <a:pathLst>
                <a:path w="4905" h="4440" extrusionOk="0">
                  <a:moveTo>
                    <a:pt x="2426" y="0"/>
                  </a:moveTo>
                  <a:cubicBezTo>
                    <a:pt x="1830" y="0"/>
                    <a:pt x="1238" y="240"/>
                    <a:pt x="802" y="703"/>
                  </a:cubicBezTo>
                  <a:cubicBezTo>
                    <a:pt x="42" y="1516"/>
                    <a:pt x="0" y="2768"/>
                    <a:pt x="707" y="3627"/>
                  </a:cubicBezTo>
                  <a:cubicBezTo>
                    <a:pt x="1143" y="4158"/>
                    <a:pt x="1780" y="4440"/>
                    <a:pt x="2426" y="4440"/>
                  </a:cubicBezTo>
                  <a:cubicBezTo>
                    <a:pt x="2828" y="4440"/>
                    <a:pt x="3233" y="4331"/>
                    <a:pt x="3596" y="4105"/>
                  </a:cubicBezTo>
                  <a:cubicBezTo>
                    <a:pt x="3712" y="4032"/>
                    <a:pt x="3730" y="3870"/>
                    <a:pt x="3635" y="3775"/>
                  </a:cubicBezTo>
                  <a:lnTo>
                    <a:pt x="3631" y="3771"/>
                  </a:lnTo>
                  <a:cubicBezTo>
                    <a:pt x="3590" y="3730"/>
                    <a:pt x="3536" y="3708"/>
                    <a:pt x="3481" y="3708"/>
                  </a:cubicBezTo>
                  <a:cubicBezTo>
                    <a:pt x="3442" y="3708"/>
                    <a:pt x="3403" y="3719"/>
                    <a:pt x="3367" y="3743"/>
                  </a:cubicBezTo>
                  <a:cubicBezTo>
                    <a:pt x="3084" y="3916"/>
                    <a:pt x="2756" y="4010"/>
                    <a:pt x="2425" y="4010"/>
                  </a:cubicBezTo>
                  <a:cubicBezTo>
                    <a:pt x="2419" y="4010"/>
                    <a:pt x="2413" y="4010"/>
                    <a:pt x="2407" y="4010"/>
                  </a:cubicBezTo>
                  <a:cubicBezTo>
                    <a:pt x="1605" y="4003"/>
                    <a:pt x="904" y="3462"/>
                    <a:pt x="697" y="2687"/>
                  </a:cubicBezTo>
                  <a:cubicBezTo>
                    <a:pt x="489" y="1913"/>
                    <a:pt x="820" y="1094"/>
                    <a:pt x="1510" y="682"/>
                  </a:cubicBezTo>
                  <a:cubicBezTo>
                    <a:pt x="1793" y="514"/>
                    <a:pt x="2109" y="432"/>
                    <a:pt x="2422" y="432"/>
                  </a:cubicBezTo>
                  <a:cubicBezTo>
                    <a:pt x="2871" y="432"/>
                    <a:pt x="3316" y="600"/>
                    <a:pt x="3659" y="925"/>
                  </a:cubicBezTo>
                  <a:cubicBezTo>
                    <a:pt x="4240" y="1477"/>
                    <a:pt x="4381" y="2350"/>
                    <a:pt x="4008" y="3057"/>
                  </a:cubicBezTo>
                  <a:cubicBezTo>
                    <a:pt x="3962" y="3141"/>
                    <a:pt x="3976" y="3243"/>
                    <a:pt x="4043" y="3310"/>
                  </a:cubicBezTo>
                  <a:lnTo>
                    <a:pt x="4046" y="3314"/>
                  </a:lnTo>
                  <a:cubicBezTo>
                    <a:pt x="4087" y="3355"/>
                    <a:pt x="4141" y="3375"/>
                    <a:pt x="4194" y="3375"/>
                  </a:cubicBezTo>
                  <a:cubicBezTo>
                    <a:pt x="4268" y="3375"/>
                    <a:pt x="4342" y="3336"/>
                    <a:pt x="4381" y="3264"/>
                  </a:cubicBezTo>
                  <a:cubicBezTo>
                    <a:pt x="4905" y="2283"/>
                    <a:pt x="4620" y="1062"/>
                    <a:pt x="3716" y="415"/>
                  </a:cubicBezTo>
                  <a:cubicBezTo>
                    <a:pt x="3327" y="136"/>
                    <a:pt x="2875" y="0"/>
                    <a:pt x="24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76"/>
            <p:cNvSpPr/>
            <p:nvPr/>
          </p:nvSpPr>
          <p:spPr>
            <a:xfrm>
              <a:off x="3542326" y="3891378"/>
              <a:ext cx="29775" cy="29880"/>
            </a:xfrm>
            <a:custGeom>
              <a:avLst/>
              <a:gdLst/>
              <a:ahLst/>
              <a:cxnLst/>
              <a:rect l="l" t="t" r="r" b="b"/>
              <a:pathLst>
                <a:path w="1144" h="1148" extrusionOk="0">
                  <a:moveTo>
                    <a:pt x="574" y="1"/>
                  </a:moveTo>
                  <a:cubicBezTo>
                    <a:pt x="257" y="1"/>
                    <a:pt x="0" y="258"/>
                    <a:pt x="0" y="575"/>
                  </a:cubicBezTo>
                  <a:cubicBezTo>
                    <a:pt x="0" y="891"/>
                    <a:pt x="257" y="1148"/>
                    <a:pt x="574" y="1148"/>
                  </a:cubicBezTo>
                  <a:cubicBezTo>
                    <a:pt x="891" y="1148"/>
                    <a:pt x="1144" y="891"/>
                    <a:pt x="1144" y="575"/>
                  </a:cubicBezTo>
                  <a:cubicBezTo>
                    <a:pt x="1144" y="258"/>
                    <a:pt x="891" y="1"/>
                    <a:pt x="5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3" name="Google Shape;1143;p76"/>
          <p:cNvGrpSpPr/>
          <p:nvPr/>
        </p:nvGrpSpPr>
        <p:grpSpPr>
          <a:xfrm>
            <a:off x="4718967" y="1504922"/>
            <a:ext cx="372818" cy="353610"/>
            <a:chOff x="5513441" y="3796534"/>
            <a:chExt cx="372818" cy="353610"/>
          </a:xfrm>
        </p:grpSpPr>
        <p:sp>
          <p:nvSpPr>
            <p:cNvPr id="1144" name="Google Shape;1144;p76"/>
            <p:cNvSpPr/>
            <p:nvPr/>
          </p:nvSpPr>
          <p:spPr>
            <a:xfrm>
              <a:off x="5537803" y="3802104"/>
              <a:ext cx="342418" cy="342418"/>
            </a:xfrm>
            <a:custGeom>
              <a:avLst/>
              <a:gdLst/>
              <a:ahLst/>
              <a:cxnLst/>
              <a:rect l="l" t="t" r="r" b="b"/>
              <a:pathLst>
                <a:path w="13156" h="13156" extrusionOk="0">
                  <a:moveTo>
                    <a:pt x="6576" y="1"/>
                  </a:moveTo>
                  <a:cubicBezTo>
                    <a:pt x="2945" y="1"/>
                    <a:pt x="0" y="2945"/>
                    <a:pt x="0" y="6580"/>
                  </a:cubicBezTo>
                  <a:cubicBezTo>
                    <a:pt x="0" y="10211"/>
                    <a:pt x="2945" y="13156"/>
                    <a:pt x="6576" y="13156"/>
                  </a:cubicBezTo>
                  <a:cubicBezTo>
                    <a:pt x="10211" y="13156"/>
                    <a:pt x="13156" y="10211"/>
                    <a:pt x="13156" y="6580"/>
                  </a:cubicBezTo>
                  <a:cubicBezTo>
                    <a:pt x="13156" y="2945"/>
                    <a:pt x="10211" y="1"/>
                    <a:pt x="65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76"/>
            <p:cNvSpPr/>
            <p:nvPr/>
          </p:nvSpPr>
          <p:spPr>
            <a:xfrm>
              <a:off x="5686602" y="3802104"/>
              <a:ext cx="199657" cy="342522"/>
            </a:xfrm>
            <a:custGeom>
              <a:avLst/>
              <a:gdLst/>
              <a:ahLst/>
              <a:cxnLst/>
              <a:rect l="l" t="t" r="r" b="b"/>
              <a:pathLst>
                <a:path w="7671" h="13160" extrusionOk="0">
                  <a:moveTo>
                    <a:pt x="859" y="1"/>
                  </a:moveTo>
                  <a:cubicBezTo>
                    <a:pt x="574" y="1"/>
                    <a:pt x="286" y="18"/>
                    <a:pt x="1" y="57"/>
                  </a:cubicBezTo>
                  <a:cubicBezTo>
                    <a:pt x="3276" y="486"/>
                    <a:pt x="5725" y="3276"/>
                    <a:pt x="5725" y="6580"/>
                  </a:cubicBezTo>
                  <a:cubicBezTo>
                    <a:pt x="5725" y="9880"/>
                    <a:pt x="3276" y="12670"/>
                    <a:pt x="1" y="13103"/>
                  </a:cubicBezTo>
                  <a:cubicBezTo>
                    <a:pt x="291" y="13141"/>
                    <a:pt x="579" y="13160"/>
                    <a:pt x="864" y="13160"/>
                  </a:cubicBezTo>
                  <a:cubicBezTo>
                    <a:pt x="4278" y="13160"/>
                    <a:pt x="7194" y="10510"/>
                    <a:pt x="7421" y="7009"/>
                  </a:cubicBezTo>
                  <a:cubicBezTo>
                    <a:pt x="7671" y="3216"/>
                    <a:pt x="4663" y="4"/>
                    <a:pt x="859" y="1"/>
                  </a:cubicBezTo>
                  <a:close/>
                </a:path>
              </a:pathLst>
            </a:custGeom>
            <a:solidFill>
              <a:srgbClr val="302318">
                <a:alpha val="357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76"/>
            <p:cNvSpPr/>
            <p:nvPr/>
          </p:nvSpPr>
          <p:spPr>
            <a:xfrm>
              <a:off x="5580201" y="3876204"/>
              <a:ext cx="257620" cy="194243"/>
            </a:xfrm>
            <a:custGeom>
              <a:avLst/>
              <a:gdLst/>
              <a:ahLst/>
              <a:cxnLst/>
              <a:rect l="l" t="t" r="r" b="b"/>
              <a:pathLst>
                <a:path w="9898" h="7463" extrusionOk="0">
                  <a:moveTo>
                    <a:pt x="4949" y="1"/>
                  </a:moveTo>
                  <a:cubicBezTo>
                    <a:pt x="3563" y="1"/>
                    <a:pt x="2178" y="79"/>
                    <a:pt x="799" y="236"/>
                  </a:cubicBezTo>
                  <a:cubicBezTo>
                    <a:pt x="538" y="264"/>
                    <a:pt x="331" y="464"/>
                    <a:pt x="292" y="725"/>
                  </a:cubicBezTo>
                  <a:cubicBezTo>
                    <a:pt x="0" y="2720"/>
                    <a:pt x="0" y="4746"/>
                    <a:pt x="292" y="6741"/>
                  </a:cubicBezTo>
                  <a:cubicBezTo>
                    <a:pt x="331" y="6998"/>
                    <a:pt x="538" y="7199"/>
                    <a:pt x="799" y="7230"/>
                  </a:cubicBezTo>
                  <a:cubicBezTo>
                    <a:pt x="2178" y="7385"/>
                    <a:pt x="3561" y="7463"/>
                    <a:pt x="4947" y="7463"/>
                  </a:cubicBezTo>
                  <a:cubicBezTo>
                    <a:pt x="6333" y="7463"/>
                    <a:pt x="7720" y="7385"/>
                    <a:pt x="9099" y="7230"/>
                  </a:cubicBezTo>
                  <a:cubicBezTo>
                    <a:pt x="9359" y="7199"/>
                    <a:pt x="9567" y="6998"/>
                    <a:pt x="9606" y="6741"/>
                  </a:cubicBezTo>
                  <a:cubicBezTo>
                    <a:pt x="9898" y="4746"/>
                    <a:pt x="9898" y="2720"/>
                    <a:pt x="9606" y="725"/>
                  </a:cubicBezTo>
                  <a:cubicBezTo>
                    <a:pt x="9567" y="464"/>
                    <a:pt x="9359" y="264"/>
                    <a:pt x="9099" y="236"/>
                  </a:cubicBezTo>
                  <a:cubicBezTo>
                    <a:pt x="7720" y="79"/>
                    <a:pt x="6334" y="1"/>
                    <a:pt x="49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76"/>
            <p:cNvSpPr/>
            <p:nvPr/>
          </p:nvSpPr>
          <p:spPr>
            <a:xfrm>
              <a:off x="5671402" y="3924095"/>
              <a:ext cx="94636" cy="98358"/>
            </a:xfrm>
            <a:custGeom>
              <a:avLst/>
              <a:gdLst/>
              <a:ahLst/>
              <a:cxnLst/>
              <a:rect l="l" t="t" r="r" b="b"/>
              <a:pathLst>
                <a:path w="3636" h="3779" extrusionOk="0">
                  <a:moveTo>
                    <a:pt x="133" y="0"/>
                  </a:moveTo>
                  <a:cubicBezTo>
                    <a:pt x="65" y="0"/>
                    <a:pt x="3" y="53"/>
                    <a:pt x="1" y="127"/>
                  </a:cubicBezTo>
                  <a:lnTo>
                    <a:pt x="1" y="3649"/>
                  </a:lnTo>
                  <a:cubicBezTo>
                    <a:pt x="1" y="3723"/>
                    <a:pt x="63" y="3778"/>
                    <a:pt x="133" y="3778"/>
                  </a:cubicBezTo>
                  <a:cubicBezTo>
                    <a:pt x="152" y="3778"/>
                    <a:pt x="172" y="3774"/>
                    <a:pt x="191" y="3765"/>
                  </a:cubicBezTo>
                  <a:lnTo>
                    <a:pt x="3544" y="2006"/>
                  </a:lnTo>
                  <a:cubicBezTo>
                    <a:pt x="3635" y="1953"/>
                    <a:pt x="3635" y="1823"/>
                    <a:pt x="3544" y="1773"/>
                  </a:cubicBezTo>
                  <a:lnTo>
                    <a:pt x="191" y="14"/>
                  </a:lnTo>
                  <a:cubicBezTo>
                    <a:pt x="172" y="5"/>
                    <a:pt x="152" y="0"/>
                    <a:pt x="1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76"/>
            <p:cNvSpPr/>
            <p:nvPr/>
          </p:nvSpPr>
          <p:spPr>
            <a:xfrm>
              <a:off x="5513441" y="3796534"/>
              <a:ext cx="372454" cy="353610"/>
            </a:xfrm>
            <a:custGeom>
              <a:avLst/>
              <a:gdLst/>
              <a:ahLst/>
              <a:cxnLst/>
              <a:rect l="l" t="t" r="r" b="b"/>
              <a:pathLst>
                <a:path w="14310" h="13586" extrusionOk="0">
                  <a:moveTo>
                    <a:pt x="7512" y="429"/>
                  </a:moveTo>
                  <a:cubicBezTo>
                    <a:pt x="11020" y="429"/>
                    <a:pt x="13877" y="3283"/>
                    <a:pt x="13877" y="6794"/>
                  </a:cubicBezTo>
                  <a:cubicBezTo>
                    <a:pt x="13877" y="10302"/>
                    <a:pt x="11020" y="13155"/>
                    <a:pt x="7512" y="13155"/>
                  </a:cubicBezTo>
                  <a:cubicBezTo>
                    <a:pt x="4004" y="13155"/>
                    <a:pt x="1151" y="10302"/>
                    <a:pt x="1151" y="6794"/>
                  </a:cubicBezTo>
                  <a:cubicBezTo>
                    <a:pt x="1151" y="3283"/>
                    <a:pt x="4004" y="429"/>
                    <a:pt x="7512" y="429"/>
                  </a:cubicBezTo>
                  <a:close/>
                  <a:moveTo>
                    <a:pt x="7512" y="1"/>
                  </a:moveTo>
                  <a:cubicBezTo>
                    <a:pt x="6205" y="1"/>
                    <a:pt x="4890" y="377"/>
                    <a:pt x="3740" y="1147"/>
                  </a:cubicBezTo>
                  <a:cubicBezTo>
                    <a:pt x="1045" y="2945"/>
                    <a:pt x="0" y="6400"/>
                    <a:pt x="1239" y="9391"/>
                  </a:cubicBezTo>
                  <a:cubicBezTo>
                    <a:pt x="2307" y="11966"/>
                    <a:pt x="4809" y="13586"/>
                    <a:pt x="7510" y="13586"/>
                  </a:cubicBezTo>
                  <a:cubicBezTo>
                    <a:pt x="7949" y="13586"/>
                    <a:pt x="8394" y="13543"/>
                    <a:pt x="8839" y="13454"/>
                  </a:cubicBezTo>
                  <a:cubicBezTo>
                    <a:pt x="12016" y="12825"/>
                    <a:pt x="14306" y="10035"/>
                    <a:pt x="14306" y="6794"/>
                  </a:cubicBezTo>
                  <a:cubicBezTo>
                    <a:pt x="14310" y="4989"/>
                    <a:pt x="13596" y="3261"/>
                    <a:pt x="12315" y="1991"/>
                  </a:cubicBezTo>
                  <a:cubicBezTo>
                    <a:pt x="11003" y="677"/>
                    <a:pt x="9264" y="1"/>
                    <a:pt x="7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76"/>
            <p:cNvSpPr/>
            <p:nvPr/>
          </p:nvSpPr>
          <p:spPr>
            <a:xfrm>
              <a:off x="5574892" y="3870999"/>
              <a:ext cx="268057" cy="204680"/>
            </a:xfrm>
            <a:custGeom>
              <a:avLst/>
              <a:gdLst/>
              <a:ahLst/>
              <a:cxnLst/>
              <a:rect l="l" t="t" r="r" b="b"/>
              <a:pathLst>
                <a:path w="10299" h="7864" extrusionOk="0">
                  <a:moveTo>
                    <a:pt x="5149" y="0"/>
                  </a:moveTo>
                  <a:cubicBezTo>
                    <a:pt x="3757" y="0"/>
                    <a:pt x="2364" y="79"/>
                    <a:pt x="978" y="235"/>
                  </a:cubicBezTo>
                  <a:cubicBezTo>
                    <a:pt x="626" y="274"/>
                    <a:pt x="348" y="545"/>
                    <a:pt x="296" y="897"/>
                  </a:cubicBezTo>
                  <a:cubicBezTo>
                    <a:pt x="0" y="2909"/>
                    <a:pt x="0" y="4953"/>
                    <a:pt x="296" y="6969"/>
                  </a:cubicBezTo>
                  <a:cubicBezTo>
                    <a:pt x="348" y="7318"/>
                    <a:pt x="626" y="7589"/>
                    <a:pt x="978" y="7627"/>
                  </a:cubicBezTo>
                  <a:cubicBezTo>
                    <a:pt x="2364" y="7786"/>
                    <a:pt x="3758" y="7863"/>
                    <a:pt x="5151" y="7863"/>
                  </a:cubicBezTo>
                  <a:cubicBezTo>
                    <a:pt x="5742" y="7863"/>
                    <a:pt x="6337" y="7849"/>
                    <a:pt x="6931" y="7821"/>
                  </a:cubicBezTo>
                  <a:cubicBezTo>
                    <a:pt x="7044" y="7814"/>
                    <a:pt x="7132" y="7719"/>
                    <a:pt x="7132" y="7606"/>
                  </a:cubicBezTo>
                  <a:cubicBezTo>
                    <a:pt x="7132" y="7487"/>
                    <a:pt x="7037" y="7391"/>
                    <a:pt x="6919" y="7391"/>
                  </a:cubicBezTo>
                  <a:cubicBezTo>
                    <a:pt x="6915" y="7391"/>
                    <a:pt x="6911" y="7391"/>
                    <a:pt x="6907" y="7392"/>
                  </a:cubicBezTo>
                  <a:cubicBezTo>
                    <a:pt x="6326" y="7420"/>
                    <a:pt x="5745" y="7434"/>
                    <a:pt x="5163" y="7434"/>
                  </a:cubicBezTo>
                  <a:cubicBezTo>
                    <a:pt x="3783" y="7434"/>
                    <a:pt x="2402" y="7355"/>
                    <a:pt x="1027" y="7202"/>
                  </a:cubicBezTo>
                  <a:cubicBezTo>
                    <a:pt x="869" y="7184"/>
                    <a:pt x="742" y="7061"/>
                    <a:pt x="721" y="6906"/>
                  </a:cubicBezTo>
                  <a:cubicBezTo>
                    <a:pt x="433" y="4932"/>
                    <a:pt x="433" y="2927"/>
                    <a:pt x="721" y="956"/>
                  </a:cubicBezTo>
                  <a:cubicBezTo>
                    <a:pt x="742" y="798"/>
                    <a:pt x="869" y="678"/>
                    <a:pt x="1027" y="661"/>
                  </a:cubicBezTo>
                  <a:cubicBezTo>
                    <a:pt x="2398" y="506"/>
                    <a:pt x="3775" y="429"/>
                    <a:pt x="5151" y="429"/>
                  </a:cubicBezTo>
                  <a:cubicBezTo>
                    <a:pt x="6528" y="429"/>
                    <a:pt x="7904" y="506"/>
                    <a:pt x="9275" y="661"/>
                  </a:cubicBezTo>
                  <a:cubicBezTo>
                    <a:pt x="9433" y="678"/>
                    <a:pt x="9560" y="798"/>
                    <a:pt x="9584" y="956"/>
                  </a:cubicBezTo>
                  <a:cubicBezTo>
                    <a:pt x="9873" y="2927"/>
                    <a:pt x="9873" y="4932"/>
                    <a:pt x="9584" y="6906"/>
                  </a:cubicBezTo>
                  <a:cubicBezTo>
                    <a:pt x="9560" y="7061"/>
                    <a:pt x="9433" y="7184"/>
                    <a:pt x="9275" y="7202"/>
                  </a:cubicBezTo>
                  <a:cubicBezTo>
                    <a:pt x="8835" y="7251"/>
                    <a:pt x="8395" y="7293"/>
                    <a:pt x="7948" y="7325"/>
                  </a:cubicBezTo>
                  <a:cubicBezTo>
                    <a:pt x="7839" y="7335"/>
                    <a:pt x="7751" y="7427"/>
                    <a:pt x="7751" y="7539"/>
                  </a:cubicBezTo>
                  <a:cubicBezTo>
                    <a:pt x="7751" y="7658"/>
                    <a:pt x="7850" y="7754"/>
                    <a:pt x="7968" y="7754"/>
                  </a:cubicBezTo>
                  <a:cubicBezTo>
                    <a:pt x="7972" y="7754"/>
                    <a:pt x="7976" y="7754"/>
                    <a:pt x="7980" y="7754"/>
                  </a:cubicBezTo>
                  <a:cubicBezTo>
                    <a:pt x="8430" y="7719"/>
                    <a:pt x="8877" y="7677"/>
                    <a:pt x="9324" y="7627"/>
                  </a:cubicBezTo>
                  <a:cubicBezTo>
                    <a:pt x="9676" y="7589"/>
                    <a:pt x="9954" y="7318"/>
                    <a:pt x="10007" y="6966"/>
                  </a:cubicBezTo>
                  <a:cubicBezTo>
                    <a:pt x="10299" y="4953"/>
                    <a:pt x="10299" y="2909"/>
                    <a:pt x="10007" y="897"/>
                  </a:cubicBezTo>
                  <a:cubicBezTo>
                    <a:pt x="9954" y="545"/>
                    <a:pt x="9672" y="274"/>
                    <a:pt x="9321" y="235"/>
                  </a:cubicBezTo>
                  <a:cubicBezTo>
                    <a:pt x="7934" y="79"/>
                    <a:pt x="6542" y="0"/>
                    <a:pt x="51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76"/>
            <p:cNvSpPr/>
            <p:nvPr/>
          </p:nvSpPr>
          <p:spPr>
            <a:xfrm>
              <a:off x="5666274" y="3916937"/>
              <a:ext cx="108899" cy="112855"/>
            </a:xfrm>
            <a:custGeom>
              <a:avLst/>
              <a:gdLst/>
              <a:ahLst/>
              <a:cxnLst/>
              <a:rect l="l" t="t" r="r" b="b"/>
              <a:pathLst>
                <a:path w="4184" h="4336" extrusionOk="0">
                  <a:moveTo>
                    <a:pt x="426" y="567"/>
                  </a:moveTo>
                  <a:lnTo>
                    <a:pt x="3466" y="2164"/>
                  </a:lnTo>
                  <a:lnTo>
                    <a:pt x="426" y="3765"/>
                  </a:lnTo>
                  <a:lnTo>
                    <a:pt x="426" y="567"/>
                  </a:lnTo>
                  <a:close/>
                  <a:moveTo>
                    <a:pt x="214" y="1"/>
                  </a:moveTo>
                  <a:cubicBezTo>
                    <a:pt x="101" y="1"/>
                    <a:pt x="1" y="90"/>
                    <a:pt x="1" y="215"/>
                  </a:cubicBezTo>
                  <a:lnTo>
                    <a:pt x="1" y="4121"/>
                  </a:lnTo>
                  <a:cubicBezTo>
                    <a:pt x="1" y="4246"/>
                    <a:pt x="101" y="4335"/>
                    <a:pt x="214" y="4335"/>
                  </a:cubicBezTo>
                  <a:cubicBezTo>
                    <a:pt x="247" y="4335"/>
                    <a:pt x="281" y="4328"/>
                    <a:pt x="314" y="4311"/>
                  </a:cubicBezTo>
                  <a:lnTo>
                    <a:pt x="4033" y="2358"/>
                  </a:lnTo>
                  <a:cubicBezTo>
                    <a:pt x="4184" y="2277"/>
                    <a:pt x="4184" y="2055"/>
                    <a:pt x="4033" y="1978"/>
                  </a:cubicBezTo>
                  <a:lnTo>
                    <a:pt x="314" y="25"/>
                  </a:lnTo>
                  <a:cubicBezTo>
                    <a:pt x="281" y="9"/>
                    <a:pt x="247" y="1"/>
                    <a:pt x="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1" name="Google Shape;1151;p76"/>
          <p:cNvGrpSpPr/>
          <p:nvPr/>
        </p:nvGrpSpPr>
        <p:grpSpPr>
          <a:xfrm>
            <a:off x="5357699" y="1507981"/>
            <a:ext cx="347434" cy="347434"/>
            <a:chOff x="2775123" y="1408261"/>
            <a:chExt cx="3847554" cy="3847554"/>
          </a:xfrm>
        </p:grpSpPr>
        <p:sp>
          <p:nvSpPr>
            <p:cNvPr id="1152" name="Google Shape;1152;p76"/>
            <p:cNvSpPr/>
            <p:nvPr/>
          </p:nvSpPr>
          <p:spPr>
            <a:xfrm>
              <a:off x="2775123" y="1408261"/>
              <a:ext cx="3847554" cy="3847554"/>
            </a:xfrm>
            <a:custGeom>
              <a:avLst/>
              <a:gdLst/>
              <a:ahLst/>
              <a:cxnLst/>
              <a:rect l="l" t="t" r="r" b="b"/>
              <a:pathLst>
                <a:path w="208483" h="208483" extrusionOk="0">
                  <a:moveTo>
                    <a:pt x="104241" y="0"/>
                  </a:moveTo>
                  <a:cubicBezTo>
                    <a:pt x="46667" y="0"/>
                    <a:pt x="0" y="46667"/>
                    <a:pt x="0" y="104241"/>
                  </a:cubicBezTo>
                  <a:cubicBezTo>
                    <a:pt x="0" y="161816"/>
                    <a:pt x="46667" y="208483"/>
                    <a:pt x="104241" y="208483"/>
                  </a:cubicBezTo>
                  <a:cubicBezTo>
                    <a:pt x="161816" y="208483"/>
                    <a:pt x="208482" y="161816"/>
                    <a:pt x="208482" y="104241"/>
                  </a:cubicBezTo>
                  <a:cubicBezTo>
                    <a:pt x="208482" y="46667"/>
                    <a:pt x="161816" y="0"/>
                    <a:pt x="104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76"/>
            <p:cNvSpPr/>
            <p:nvPr/>
          </p:nvSpPr>
          <p:spPr>
            <a:xfrm>
              <a:off x="2887575" y="1520575"/>
              <a:ext cx="3622913" cy="3622913"/>
            </a:xfrm>
            <a:custGeom>
              <a:avLst/>
              <a:gdLst/>
              <a:ahLst/>
              <a:cxnLst/>
              <a:rect l="l" t="t" r="r" b="b"/>
              <a:pathLst>
                <a:path w="208483" h="208483" extrusionOk="0">
                  <a:moveTo>
                    <a:pt x="104241" y="0"/>
                  </a:moveTo>
                  <a:cubicBezTo>
                    <a:pt x="46667" y="0"/>
                    <a:pt x="0" y="46667"/>
                    <a:pt x="0" y="104241"/>
                  </a:cubicBezTo>
                  <a:cubicBezTo>
                    <a:pt x="0" y="161816"/>
                    <a:pt x="46667" y="208483"/>
                    <a:pt x="104241" y="208483"/>
                  </a:cubicBezTo>
                  <a:cubicBezTo>
                    <a:pt x="161816" y="208483"/>
                    <a:pt x="208482" y="161816"/>
                    <a:pt x="208482" y="104241"/>
                  </a:cubicBezTo>
                  <a:cubicBezTo>
                    <a:pt x="208482" y="46667"/>
                    <a:pt x="161816" y="0"/>
                    <a:pt x="104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54" name="Google Shape;1154;p76"/>
            <p:cNvGrpSpPr/>
            <p:nvPr/>
          </p:nvGrpSpPr>
          <p:grpSpPr>
            <a:xfrm>
              <a:off x="3503656" y="1972170"/>
              <a:ext cx="2391038" cy="2719924"/>
              <a:chOff x="1512725" y="258500"/>
              <a:chExt cx="4570900" cy="5199625"/>
            </a:xfrm>
          </p:grpSpPr>
          <p:sp>
            <p:nvSpPr>
              <p:cNvPr id="1155" name="Google Shape;1155;p76"/>
              <p:cNvSpPr/>
              <p:nvPr/>
            </p:nvSpPr>
            <p:spPr>
              <a:xfrm>
                <a:off x="1616300" y="358975"/>
                <a:ext cx="4365375" cy="4995600"/>
              </a:xfrm>
              <a:custGeom>
                <a:avLst/>
                <a:gdLst/>
                <a:ahLst/>
                <a:cxnLst/>
                <a:rect l="l" t="t" r="r" b="b"/>
                <a:pathLst>
                  <a:path w="174615" h="199824" extrusionOk="0">
                    <a:moveTo>
                      <a:pt x="119585" y="1"/>
                    </a:moveTo>
                    <a:cubicBezTo>
                      <a:pt x="114366" y="1"/>
                      <a:pt x="106537" y="59"/>
                      <a:pt x="106537" y="59"/>
                    </a:cubicBezTo>
                    <a:lnTo>
                      <a:pt x="91858" y="59"/>
                    </a:lnTo>
                    <a:lnTo>
                      <a:pt x="91858" y="89209"/>
                    </a:lnTo>
                    <a:lnTo>
                      <a:pt x="91793" y="138041"/>
                    </a:lnTo>
                    <a:cubicBezTo>
                      <a:pt x="91793" y="151089"/>
                      <a:pt x="83279" y="162180"/>
                      <a:pt x="71438" y="166061"/>
                    </a:cubicBezTo>
                    <a:cubicBezTo>
                      <a:pt x="68466" y="167014"/>
                      <a:pt x="65290" y="167557"/>
                      <a:pt x="61932" y="167557"/>
                    </a:cubicBezTo>
                    <a:cubicBezTo>
                      <a:pt x="61494" y="167557"/>
                      <a:pt x="61053" y="167548"/>
                      <a:pt x="60608" y="167529"/>
                    </a:cubicBezTo>
                    <a:cubicBezTo>
                      <a:pt x="45114" y="166746"/>
                      <a:pt x="32620" y="154025"/>
                      <a:pt x="32425" y="138498"/>
                    </a:cubicBezTo>
                    <a:cubicBezTo>
                      <a:pt x="32196" y="121992"/>
                      <a:pt x="45571" y="108520"/>
                      <a:pt x="62109" y="108520"/>
                    </a:cubicBezTo>
                    <a:cubicBezTo>
                      <a:pt x="65371" y="108520"/>
                      <a:pt x="68502" y="109042"/>
                      <a:pt x="71438" y="110021"/>
                    </a:cubicBezTo>
                    <a:lnTo>
                      <a:pt x="71438" y="77009"/>
                    </a:lnTo>
                    <a:cubicBezTo>
                      <a:pt x="68404" y="76553"/>
                      <a:pt x="65273" y="76324"/>
                      <a:pt x="62109" y="76324"/>
                    </a:cubicBezTo>
                    <a:cubicBezTo>
                      <a:pt x="47952" y="76324"/>
                      <a:pt x="34545" y="80956"/>
                      <a:pt x="23650" y="89568"/>
                    </a:cubicBezTo>
                    <a:cubicBezTo>
                      <a:pt x="21758" y="91068"/>
                      <a:pt x="19899" y="92667"/>
                      <a:pt x="18202" y="94428"/>
                    </a:cubicBezTo>
                    <a:cubicBezTo>
                      <a:pt x="6590" y="105943"/>
                      <a:pt x="1" y="121731"/>
                      <a:pt x="66" y="138074"/>
                    </a:cubicBezTo>
                    <a:cubicBezTo>
                      <a:pt x="66" y="154547"/>
                      <a:pt x="6525" y="170041"/>
                      <a:pt x="18235" y="181719"/>
                    </a:cubicBezTo>
                    <a:cubicBezTo>
                      <a:pt x="29978" y="193364"/>
                      <a:pt x="45571" y="199823"/>
                      <a:pt x="62174" y="199823"/>
                    </a:cubicBezTo>
                    <a:cubicBezTo>
                      <a:pt x="65306" y="199823"/>
                      <a:pt x="68437" y="199562"/>
                      <a:pt x="71503" y="199138"/>
                    </a:cubicBezTo>
                    <a:cubicBezTo>
                      <a:pt x="84551" y="197181"/>
                      <a:pt x="96588" y="191179"/>
                      <a:pt x="106080" y="181719"/>
                    </a:cubicBezTo>
                    <a:cubicBezTo>
                      <a:pt x="117726" y="170106"/>
                      <a:pt x="124184" y="154710"/>
                      <a:pt x="124250" y="138335"/>
                    </a:cubicBezTo>
                    <a:lnTo>
                      <a:pt x="124054" y="65233"/>
                    </a:lnTo>
                    <a:lnTo>
                      <a:pt x="124054" y="65233"/>
                    </a:lnTo>
                    <a:cubicBezTo>
                      <a:pt x="129697" y="69539"/>
                      <a:pt x="135797" y="73127"/>
                      <a:pt x="142354" y="75900"/>
                    </a:cubicBezTo>
                    <a:cubicBezTo>
                      <a:pt x="152596" y="80239"/>
                      <a:pt x="161762" y="82424"/>
                      <a:pt x="172951" y="82424"/>
                    </a:cubicBezTo>
                    <a:lnTo>
                      <a:pt x="174615" y="81576"/>
                    </a:lnTo>
                    <a:cubicBezTo>
                      <a:pt x="174615" y="81576"/>
                      <a:pt x="174549" y="50000"/>
                      <a:pt x="174484" y="50000"/>
                    </a:cubicBezTo>
                    <a:cubicBezTo>
                      <a:pt x="146790" y="50000"/>
                      <a:pt x="124380" y="27721"/>
                      <a:pt x="124152" y="59"/>
                    </a:cubicBezTo>
                    <a:cubicBezTo>
                      <a:pt x="124152" y="15"/>
                      <a:pt x="122195" y="1"/>
                      <a:pt x="1195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6" name="Google Shape;1156;p76"/>
              <p:cNvSpPr/>
              <p:nvPr/>
            </p:nvSpPr>
            <p:spPr>
              <a:xfrm>
                <a:off x="2197750" y="2419075"/>
                <a:ext cx="229175" cy="204450"/>
              </a:xfrm>
              <a:custGeom>
                <a:avLst/>
                <a:gdLst/>
                <a:ahLst/>
                <a:cxnLst/>
                <a:rect l="l" t="t" r="r" b="b"/>
                <a:pathLst>
                  <a:path w="9167" h="8178" extrusionOk="0">
                    <a:moveTo>
                      <a:pt x="4579" y="0"/>
                    </a:moveTo>
                    <a:cubicBezTo>
                      <a:pt x="3823" y="0"/>
                      <a:pt x="3059" y="217"/>
                      <a:pt x="2382" y="673"/>
                    </a:cubicBezTo>
                    <a:cubicBezTo>
                      <a:pt x="2317" y="673"/>
                      <a:pt x="2317" y="705"/>
                      <a:pt x="2284" y="705"/>
                    </a:cubicBezTo>
                    <a:cubicBezTo>
                      <a:pt x="490" y="1912"/>
                      <a:pt x="1" y="4293"/>
                      <a:pt x="1142" y="6087"/>
                    </a:cubicBezTo>
                    <a:cubicBezTo>
                      <a:pt x="1175" y="6153"/>
                      <a:pt x="1240" y="6218"/>
                      <a:pt x="1273" y="6316"/>
                    </a:cubicBezTo>
                    <a:cubicBezTo>
                      <a:pt x="2026" y="7508"/>
                      <a:pt x="3315" y="8177"/>
                      <a:pt x="4642" y="8177"/>
                    </a:cubicBezTo>
                    <a:cubicBezTo>
                      <a:pt x="5385" y="8177"/>
                      <a:pt x="6139" y="7967"/>
                      <a:pt x="6818" y="7523"/>
                    </a:cubicBezTo>
                    <a:cubicBezTo>
                      <a:pt x="6851" y="7523"/>
                      <a:pt x="6851" y="7490"/>
                      <a:pt x="6883" y="7490"/>
                    </a:cubicBezTo>
                    <a:cubicBezTo>
                      <a:pt x="8612" y="6348"/>
                      <a:pt x="9167" y="4032"/>
                      <a:pt x="8123" y="2173"/>
                    </a:cubicBezTo>
                    <a:cubicBezTo>
                      <a:pt x="8090" y="2108"/>
                      <a:pt x="8025" y="2075"/>
                      <a:pt x="7992" y="1977"/>
                    </a:cubicBezTo>
                    <a:cubicBezTo>
                      <a:pt x="7259" y="700"/>
                      <a:pt x="5934" y="0"/>
                      <a:pt x="45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7" name="Google Shape;1157;p76"/>
              <p:cNvSpPr/>
              <p:nvPr/>
            </p:nvSpPr>
            <p:spPr>
              <a:xfrm>
                <a:off x="1512725" y="2700900"/>
                <a:ext cx="2654475" cy="2757225"/>
              </a:xfrm>
              <a:custGeom>
                <a:avLst/>
                <a:gdLst/>
                <a:ahLst/>
                <a:cxnLst/>
                <a:rect l="l" t="t" r="r" b="b"/>
                <a:pathLst>
                  <a:path w="106179" h="110289" extrusionOk="0">
                    <a:moveTo>
                      <a:pt x="19199" y="1"/>
                    </a:moveTo>
                    <a:cubicBezTo>
                      <a:pt x="18076" y="1"/>
                      <a:pt x="16954" y="466"/>
                      <a:pt x="16148" y="1404"/>
                    </a:cubicBezTo>
                    <a:cubicBezTo>
                      <a:pt x="5840" y="13310"/>
                      <a:pt x="1" y="28739"/>
                      <a:pt x="33" y="44494"/>
                    </a:cubicBezTo>
                    <a:cubicBezTo>
                      <a:pt x="33" y="62077"/>
                      <a:pt x="6916" y="78582"/>
                      <a:pt x="19442" y="91010"/>
                    </a:cubicBezTo>
                    <a:cubicBezTo>
                      <a:pt x="31968" y="103439"/>
                      <a:pt x="48572" y="110289"/>
                      <a:pt x="66252" y="110289"/>
                    </a:cubicBezTo>
                    <a:cubicBezTo>
                      <a:pt x="69546" y="110289"/>
                      <a:pt x="72939" y="110060"/>
                      <a:pt x="76201" y="109571"/>
                    </a:cubicBezTo>
                    <a:cubicBezTo>
                      <a:pt x="86248" y="108071"/>
                      <a:pt x="95675" y="104352"/>
                      <a:pt x="103895" y="98643"/>
                    </a:cubicBezTo>
                    <a:cubicBezTo>
                      <a:pt x="105983" y="97208"/>
                      <a:pt x="106179" y="94272"/>
                      <a:pt x="104417" y="92478"/>
                    </a:cubicBezTo>
                    <a:cubicBezTo>
                      <a:pt x="104384" y="92348"/>
                      <a:pt x="104384" y="92315"/>
                      <a:pt x="104352" y="92315"/>
                    </a:cubicBezTo>
                    <a:cubicBezTo>
                      <a:pt x="103555" y="91537"/>
                      <a:pt x="102517" y="91128"/>
                      <a:pt x="101470" y="91128"/>
                    </a:cubicBezTo>
                    <a:cubicBezTo>
                      <a:pt x="100673" y="91128"/>
                      <a:pt x="99870" y="91365"/>
                      <a:pt x="99165" y="91859"/>
                    </a:cubicBezTo>
                    <a:cubicBezTo>
                      <a:pt x="91956" y="96849"/>
                      <a:pt x="83769" y="100111"/>
                      <a:pt x="74994" y="101416"/>
                    </a:cubicBezTo>
                    <a:cubicBezTo>
                      <a:pt x="72091" y="101808"/>
                      <a:pt x="69155" y="102069"/>
                      <a:pt x="66252" y="102069"/>
                    </a:cubicBezTo>
                    <a:cubicBezTo>
                      <a:pt x="50757" y="102069"/>
                      <a:pt x="36176" y="96066"/>
                      <a:pt x="25216" y="85171"/>
                    </a:cubicBezTo>
                    <a:cubicBezTo>
                      <a:pt x="14256" y="74309"/>
                      <a:pt x="8221" y="59826"/>
                      <a:pt x="8188" y="44462"/>
                    </a:cubicBezTo>
                    <a:cubicBezTo>
                      <a:pt x="8188" y="30664"/>
                      <a:pt x="13277" y="17126"/>
                      <a:pt x="22313" y="6721"/>
                    </a:cubicBezTo>
                    <a:cubicBezTo>
                      <a:pt x="23650" y="5188"/>
                      <a:pt x="23650" y="2904"/>
                      <a:pt x="22248" y="1404"/>
                    </a:cubicBezTo>
                    <a:lnTo>
                      <a:pt x="22215" y="1338"/>
                    </a:lnTo>
                    <a:cubicBezTo>
                      <a:pt x="21407" y="449"/>
                      <a:pt x="20302" y="1"/>
                      <a:pt x="191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8" name="Google Shape;1158;p76"/>
              <p:cNvSpPr/>
              <p:nvPr/>
            </p:nvSpPr>
            <p:spPr>
              <a:xfrm>
                <a:off x="4254425" y="4678500"/>
                <a:ext cx="238150" cy="212225"/>
              </a:xfrm>
              <a:custGeom>
                <a:avLst/>
                <a:gdLst/>
                <a:ahLst/>
                <a:cxnLst/>
                <a:rect l="l" t="t" r="r" b="b"/>
                <a:pathLst>
                  <a:path w="9526" h="8489" extrusionOk="0">
                    <a:moveTo>
                      <a:pt x="4871" y="1"/>
                    </a:moveTo>
                    <a:cubicBezTo>
                      <a:pt x="3710" y="1"/>
                      <a:pt x="2556" y="505"/>
                      <a:pt x="1762" y="1468"/>
                    </a:cubicBezTo>
                    <a:cubicBezTo>
                      <a:pt x="1632" y="1599"/>
                      <a:pt x="1567" y="1729"/>
                      <a:pt x="1436" y="1892"/>
                    </a:cubicBezTo>
                    <a:cubicBezTo>
                      <a:pt x="1" y="3588"/>
                      <a:pt x="294" y="6165"/>
                      <a:pt x="2056" y="7535"/>
                    </a:cubicBezTo>
                    <a:cubicBezTo>
                      <a:pt x="2089" y="7601"/>
                      <a:pt x="2121" y="7633"/>
                      <a:pt x="2186" y="7633"/>
                    </a:cubicBezTo>
                    <a:cubicBezTo>
                      <a:pt x="2903" y="8212"/>
                      <a:pt x="3766" y="8488"/>
                      <a:pt x="4627" y="8488"/>
                    </a:cubicBezTo>
                    <a:cubicBezTo>
                      <a:pt x="5802" y="8488"/>
                      <a:pt x="6974" y="7974"/>
                      <a:pt x="7764" y="7013"/>
                    </a:cubicBezTo>
                    <a:cubicBezTo>
                      <a:pt x="7895" y="6883"/>
                      <a:pt x="7960" y="6752"/>
                      <a:pt x="8091" y="6589"/>
                    </a:cubicBezTo>
                    <a:cubicBezTo>
                      <a:pt x="9526" y="4828"/>
                      <a:pt x="9200" y="2186"/>
                      <a:pt x="7340" y="848"/>
                    </a:cubicBezTo>
                    <a:cubicBezTo>
                      <a:pt x="7340" y="848"/>
                      <a:pt x="7308" y="816"/>
                      <a:pt x="7275" y="816"/>
                    </a:cubicBezTo>
                    <a:cubicBezTo>
                      <a:pt x="6561" y="267"/>
                      <a:pt x="5715" y="1"/>
                      <a:pt x="48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9" name="Google Shape;1159;p76"/>
              <p:cNvSpPr/>
              <p:nvPr/>
            </p:nvSpPr>
            <p:spPr>
              <a:xfrm>
                <a:off x="2323325" y="258500"/>
                <a:ext cx="3760300" cy="4390225"/>
              </a:xfrm>
              <a:custGeom>
                <a:avLst/>
                <a:gdLst/>
                <a:ahLst/>
                <a:cxnLst/>
                <a:rect l="l" t="t" r="r" b="b"/>
                <a:pathLst>
                  <a:path w="150412" h="175609" extrusionOk="0">
                    <a:moveTo>
                      <a:pt x="63610" y="0"/>
                    </a:moveTo>
                    <a:cubicBezTo>
                      <a:pt x="61359" y="0"/>
                      <a:pt x="59532" y="1827"/>
                      <a:pt x="59532" y="4078"/>
                    </a:cubicBezTo>
                    <a:lnTo>
                      <a:pt x="59532" y="93228"/>
                    </a:lnTo>
                    <a:lnTo>
                      <a:pt x="59467" y="142060"/>
                    </a:lnTo>
                    <a:cubicBezTo>
                      <a:pt x="59467" y="153020"/>
                      <a:pt x="52421" y="162741"/>
                      <a:pt x="41950" y="166199"/>
                    </a:cubicBezTo>
                    <a:cubicBezTo>
                      <a:pt x="39320" y="167047"/>
                      <a:pt x="36616" y="167503"/>
                      <a:pt x="33881" y="167503"/>
                    </a:cubicBezTo>
                    <a:cubicBezTo>
                      <a:pt x="33462" y="167503"/>
                      <a:pt x="33042" y="167493"/>
                      <a:pt x="32621" y="167471"/>
                    </a:cubicBezTo>
                    <a:cubicBezTo>
                      <a:pt x="19181" y="166818"/>
                      <a:pt x="8515" y="155793"/>
                      <a:pt x="8319" y="142419"/>
                    </a:cubicBezTo>
                    <a:cubicBezTo>
                      <a:pt x="8221" y="135569"/>
                      <a:pt x="10798" y="129143"/>
                      <a:pt x="15593" y="124250"/>
                    </a:cubicBezTo>
                    <a:cubicBezTo>
                      <a:pt x="20454" y="119291"/>
                      <a:pt x="26978" y="116584"/>
                      <a:pt x="33926" y="116584"/>
                    </a:cubicBezTo>
                    <a:cubicBezTo>
                      <a:pt x="36633" y="116584"/>
                      <a:pt x="39373" y="117041"/>
                      <a:pt x="41983" y="117889"/>
                    </a:cubicBezTo>
                    <a:cubicBezTo>
                      <a:pt x="42399" y="118019"/>
                      <a:pt x="42825" y="118082"/>
                      <a:pt x="43246" y="118082"/>
                    </a:cubicBezTo>
                    <a:cubicBezTo>
                      <a:pt x="44409" y="118082"/>
                      <a:pt x="45540" y="117600"/>
                      <a:pt x="46354" y="116714"/>
                    </a:cubicBezTo>
                    <a:cubicBezTo>
                      <a:pt x="47006" y="115931"/>
                      <a:pt x="47332" y="114920"/>
                      <a:pt x="47332" y="113909"/>
                    </a:cubicBezTo>
                    <a:lnTo>
                      <a:pt x="47332" y="81028"/>
                    </a:lnTo>
                    <a:cubicBezTo>
                      <a:pt x="47332" y="79038"/>
                      <a:pt x="45865" y="77277"/>
                      <a:pt x="43875" y="76983"/>
                    </a:cubicBezTo>
                    <a:cubicBezTo>
                      <a:pt x="40547" y="76494"/>
                      <a:pt x="37220" y="76233"/>
                      <a:pt x="33926" y="76233"/>
                    </a:cubicBezTo>
                    <a:cubicBezTo>
                      <a:pt x="26651" y="76233"/>
                      <a:pt x="19638" y="77407"/>
                      <a:pt x="12984" y="79593"/>
                    </a:cubicBezTo>
                    <a:cubicBezTo>
                      <a:pt x="10831" y="80311"/>
                      <a:pt x="9820" y="82724"/>
                      <a:pt x="10831" y="84780"/>
                    </a:cubicBezTo>
                    <a:lnTo>
                      <a:pt x="10831" y="84812"/>
                    </a:lnTo>
                    <a:cubicBezTo>
                      <a:pt x="10961" y="85008"/>
                      <a:pt x="11092" y="85269"/>
                      <a:pt x="11157" y="85465"/>
                    </a:cubicBezTo>
                    <a:cubicBezTo>
                      <a:pt x="11790" y="86730"/>
                      <a:pt x="13091" y="87485"/>
                      <a:pt x="14435" y="87485"/>
                    </a:cubicBezTo>
                    <a:cubicBezTo>
                      <a:pt x="14823" y="87485"/>
                      <a:pt x="15214" y="87423"/>
                      <a:pt x="15593" y="87291"/>
                    </a:cubicBezTo>
                    <a:cubicBezTo>
                      <a:pt x="21400" y="85367"/>
                      <a:pt x="27565" y="84388"/>
                      <a:pt x="33860" y="84388"/>
                    </a:cubicBezTo>
                    <a:cubicBezTo>
                      <a:pt x="35622" y="84388"/>
                      <a:pt x="37383" y="84486"/>
                      <a:pt x="39145" y="84649"/>
                    </a:cubicBezTo>
                    <a:lnTo>
                      <a:pt x="39145" y="108853"/>
                    </a:lnTo>
                    <a:cubicBezTo>
                      <a:pt x="37383" y="108592"/>
                      <a:pt x="35622" y="108462"/>
                      <a:pt x="33860" y="108462"/>
                    </a:cubicBezTo>
                    <a:cubicBezTo>
                      <a:pt x="24727" y="108462"/>
                      <a:pt x="16180" y="112050"/>
                      <a:pt x="9787" y="118541"/>
                    </a:cubicBezTo>
                    <a:cubicBezTo>
                      <a:pt x="3426" y="124967"/>
                      <a:pt x="1" y="133481"/>
                      <a:pt x="99" y="142549"/>
                    </a:cubicBezTo>
                    <a:cubicBezTo>
                      <a:pt x="360" y="160197"/>
                      <a:pt x="14452" y="174712"/>
                      <a:pt x="32164" y="175561"/>
                    </a:cubicBezTo>
                    <a:cubicBezTo>
                      <a:pt x="32758" y="175593"/>
                      <a:pt x="33351" y="175609"/>
                      <a:pt x="33941" y="175609"/>
                    </a:cubicBezTo>
                    <a:cubicBezTo>
                      <a:pt x="37530" y="175609"/>
                      <a:pt x="41044" y="175018"/>
                      <a:pt x="44462" y="173897"/>
                    </a:cubicBezTo>
                    <a:cubicBezTo>
                      <a:pt x="58325" y="169330"/>
                      <a:pt x="67622" y="156543"/>
                      <a:pt x="67622" y="142027"/>
                    </a:cubicBezTo>
                    <a:lnTo>
                      <a:pt x="67687" y="93163"/>
                    </a:lnTo>
                    <a:lnTo>
                      <a:pt x="67687" y="8155"/>
                    </a:lnTo>
                    <a:lnTo>
                      <a:pt x="78321" y="8155"/>
                    </a:lnTo>
                    <a:cubicBezTo>
                      <a:pt x="81697" y="8133"/>
                      <a:pt x="85305" y="8095"/>
                      <a:pt x="88344" y="8095"/>
                    </a:cubicBezTo>
                    <a:cubicBezTo>
                      <a:pt x="89709" y="8095"/>
                      <a:pt x="90960" y="8103"/>
                      <a:pt x="92022" y="8123"/>
                    </a:cubicBezTo>
                    <a:cubicBezTo>
                      <a:pt x="93098" y="21073"/>
                      <a:pt x="98643" y="33110"/>
                      <a:pt x="107973" y="42374"/>
                    </a:cubicBezTo>
                    <a:cubicBezTo>
                      <a:pt x="117269" y="51573"/>
                      <a:pt x="129339" y="57053"/>
                      <a:pt x="142256" y="58031"/>
                    </a:cubicBezTo>
                    <a:cubicBezTo>
                      <a:pt x="142256" y="64131"/>
                      <a:pt x="142289" y="76005"/>
                      <a:pt x="142354" y="82333"/>
                    </a:cubicBezTo>
                    <a:cubicBezTo>
                      <a:pt x="133155" y="81876"/>
                      <a:pt x="124250" y="79821"/>
                      <a:pt x="115769" y="76233"/>
                    </a:cubicBezTo>
                    <a:cubicBezTo>
                      <a:pt x="109506" y="73624"/>
                      <a:pt x="103700" y="70198"/>
                      <a:pt x="98350" y="66088"/>
                    </a:cubicBezTo>
                    <a:cubicBezTo>
                      <a:pt x="97610" y="65524"/>
                      <a:pt x="96719" y="65238"/>
                      <a:pt x="95830" y="65238"/>
                    </a:cubicBezTo>
                    <a:cubicBezTo>
                      <a:pt x="95229" y="65238"/>
                      <a:pt x="94629" y="65369"/>
                      <a:pt x="94077" y="65632"/>
                    </a:cubicBezTo>
                    <a:cubicBezTo>
                      <a:pt x="92674" y="66284"/>
                      <a:pt x="91793" y="67752"/>
                      <a:pt x="91793" y="69318"/>
                    </a:cubicBezTo>
                    <a:lnTo>
                      <a:pt x="91956" y="142354"/>
                    </a:lnTo>
                    <a:cubicBezTo>
                      <a:pt x="91891" y="150443"/>
                      <a:pt x="90195" y="158272"/>
                      <a:pt x="86966" y="165514"/>
                    </a:cubicBezTo>
                    <a:cubicBezTo>
                      <a:pt x="86150" y="167308"/>
                      <a:pt x="86802" y="169428"/>
                      <a:pt x="88433" y="170472"/>
                    </a:cubicBezTo>
                    <a:cubicBezTo>
                      <a:pt x="88466" y="170472"/>
                      <a:pt x="88466" y="170505"/>
                      <a:pt x="88531" y="170505"/>
                    </a:cubicBezTo>
                    <a:cubicBezTo>
                      <a:pt x="89214" y="170960"/>
                      <a:pt x="89984" y="171174"/>
                      <a:pt x="90744" y="171174"/>
                    </a:cubicBezTo>
                    <a:cubicBezTo>
                      <a:pt x="92271" y="171174"/>
                      <a:pt x="93760" y="170311"/>
                      <a:pt x="94436" y="168808"/>
                    </a:cubicBezTo>
                    <a:cubicBezTo>
                      <a:pt x="98089" y="160555"/>
                      <a:pt x="100046" y="151650"/>
                      <a:pt x="100111" y="142354"/>
                    </a:cubicBezTo>
                    <a:lnTo>
                      <a:pt x="99850" y="77049"/>
                    </a:lnTo>
                    <a:lnTo>
                      <a:pt x="99850" y="77049"/>
                    </a:lnTo>
                    <a:cubicBezTo>
                      <a:pt x="103895" y="79593"/>
                      <a:pt x="108071" y="81844"/>
                      <a:pt x="112474" y="83670"/>
                    </a:cubicBezTo>
                    <a:cubicBezTo>
                      <a:pt x="123206" y="88205"/>
                      <a:pt x="134591" y="90521"/>
                      <a:pt x="146301" y="90521"/>
                    </a:cubicBezTo>
                    <a:cubicBezTo>
                      <a:pt x="147410" y="90521"/>
                      <a:pt x="148454" y="90097"/>
                      <a:pt x="149237" y="89346"/>
                    </a:cubicBezTo>
                    <a:cubicBezTo>
                      <a:pt x="149987" y="88563"/>
                      <a:pt x="150411" y="87552"/>
                      <a:pt x="150411" y="86443"/>
                    </a:cubicBezTo>
                    <a:lnTo>
                      <a:pt x="150379" y="70231"/>
                    </a:lnTo>
                    <a:lnTo>
                      <a:pt x="150313" y="54345"/>
                    </a:lnTo>
                    <a:cubicBezTo>
                      <a:pt x="150281" y="49974"/>
                      <a:pt x="146301" y="49942"/>
                      <a:pt x="146236" y="49942"/>
                    </a:cubicBezTo>
                    <a:cubicBezTo>
                      <a:pt x="120955" y="49942"/>
                      <a:pt x="100177" y="29358"/>
                      <a:pt x="99981" y="4045"/>
                    </a:cubicBezTo>
                    <a:cubicBezTo>
                      <a:pt x="99981" y="2121"/>
                      <a:pt x="98546" y="131"/>
                      <a:pt x="959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60" name="Google Shape;1160;p76"/>
            <p:cNvSpPr/>
            <p:nvPr/>
          </p:nvSpPr>
          <p:spPr>
            <a:xfrm>
              <a:off x="4465397" y="1520575"/>
              <a:ext cx="2111987" cy="3622915"/>
            </a:xfrm>
            <a:custGeom>
              <a:avLst/>
              <a:gdLst/>
              <a:ahLst/>
              <a:cxnLst/>
              <a:rect l="l" t="t" r="r" b="b"/>
              <a:pathLst>
                <a:path w="7672" h="13160" extrusionOk="0">
                  <a:moveTo>
                    <a:pt x="859" y="1"/>
                  </a:moveTo>
                  <a:cubicBezTo>
                    <a:pt x="574" y="1"/>
                    <a:pt x="286" y="18"/>
                    <a:pt x="1" y="57"/>
                  </a:cubicBezTo>
                  <a:cubicBezTo>
                    <a:pt x="3277" y="486"/>
                    <a:pt x="5725" y="3276"/>
                    <a:pt x="5725" y="6580"/>
                  </a:cubicBezTo>
                  <a:cubicBezTo>
                    <a:pt x="5725" y="9880"/>
                    <a:pt x="3277" y="12670"/>
                    <a:pt x="1" y="13103"/>
                  </a:cubicBezTo>
                  <a:cubicBezTo>
                    <a:pt x="291" y="13141"/>
                    <a:pt x="580" y="13160"/>
                    <a:pt x="864" y="13160"/>
                  </a:cubicBezTo>
                  <a:cubicBezTo>
                    <a:pt x="4278" y="13160"/>
                    <a:pt x="7194" y="10510"/>
                    <a:pt x="7421" y="7009"/>
                  </a:cubicBezTo>
                  <a:cubicBezTo>
                    <a:pt x="7671" y="3216"/>
                    <a:pt x="4663" y="4"/>
                    <a:pt x="859" y="1"/>
                  </a:cubicBezTo>
                  <a:close/>
                </a:path>
              </a:pathLst>
            </a:custGeom>
            <a:solidFill>
              <a:srgbClr val="302318">
                <a:alpha val="357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61" name="Google Shape;1161;p76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763" y="2418150"/>
            <a:ext cx="1845200" cy="306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C3D354-CB52-C1C2-6AFE-FDD5CE7A4D72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1956" y="4071945"/>
            <a:ext cx="1000046" cy="1000046"/>
          </a:xfrm>
          <a:prstGeom prst="rect">
            <a:avLst/>
          </a:prstGeom>
        </p:spPr>
      </p:pic>
      <p:sp>
        <p:nvSpPr>
          <p:cNvPr id="5" name="Google Shape;1120;p76">
            <a:extLst>
              <a:ext uri="{FF2B5EF4-FFF2-40B4-BE49-F238E27FC236}">
                <a16:creationId xmlns:a16="http://schemas.microsoft.com/office/drawing/2014/main" id="{354ED09E-A030-5E3C-9610-2A01F974A59F}"/>
              </a:ext>
            </a:extLst>
          </p:cNvPr>
          <p:cNvSpPr txBox="1">
            <a:spLocks/>
          </p:cNvSpPr>
          <p:nvPr/>
        </p:nvSpPr>
        <p:spPr>
          <a:xfrm>
            <a:off x="3233531" y="4290349"/>
            <a:ext cx="1816456" cy="563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None/>
              <a:defRPr sz="1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None/>
              <a:defRPr sz="1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None/>
              <a:defRPr sz="1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None/>
              <a:defRPr sz="1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None/>
              <a:defRPr sz="1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None/>
              <a:defRPr sz="1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None/>
              <a:defRPr sz="1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None/>
              <a:defRPr sz="1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None/>
              <a:defRPr sz="1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pPr marL="0" indent="0"/>
            <a:r>
              <a:rPr lang="en-US" b="1" dirty="0"/>
              <a:t>FOLLOW ME ON SOCIAL MEDIA: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Let's Celebrate Children's Day at School! by Slidesgo">
  <a:themeElements>
    <a:clrScheme name="Simple Light">
      <a:dk1>
        <a:srgbClr val="302318"/>
      </a:dk1>
      <a:lt1>
        <a:srgbClr val="FF5881"/>
      </a:lt1>
      <a:dk2>
        <a:srgbClr val="FFFFFF"/>
      </a:dk2>
      <a:lt2>
        <a:srgbClr val="FBEDA6"/>
      </a:lt2>
      <a:accent1>
        <a:srgbClr val="DB9C42"/>
      </a:accent1>
      <a:accent2>
        <a:srgbClr val="AA2964"/>
      </a:accent2>
      <a:accent3>
        <a:srgbClr val="99C9DD"/>
      </a:accent3>
      <a:accent4>
        <a:srgbClr val="5894AD"/>
      </a:accent4>
      <a:accent5>
        <a:srgbClr val="FFFFFF"/>
      </a:accent5>
      <a:accent6>
        <a:srgbClr val="FFFFFF"/>
      </a:accent6>
      <a:hlink>
        <a:srgbClr val="30231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2907</TotalTime>
  <Words>908</Words>
  <Application>Microsoft Office PowerPoint</Application>
  <PresentationFormat>On-screen Show (16:9)</PresentationFormat>
  <Paragraphs>137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Anaheim</vt:lpstr>
      <vt:lpstr>Montserrat</vt:lpstr>
      <vt:lpstr>Chelsea Market</vt:lpstr>
      <vt:lpstr>Arial</vt:lpstr>
      <vt:lpstr>Poller One</vt:lpstr>
      <vt:lpstr>Quicksand</vt:lpstr>
      <vt:lpstr>Let's Celebrate Children's Day at School! by Slidesgo</vt:lpstr>
      <vt:lpstr>Engaging Minds: ELT Approaches for Young Learners</vt:lpstr>
      <vt:lpstr>01</vt:lpstr>
      <vt:lpstr>What is Total Physical Response?</vt:lpstr>
      <vt:lpstr>What are the key concepts of TPR?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Taking it to the next level</vt:lpstr>
      <vt:lpstr>What is Play-Based Learning?</vt:lpstr>
      <vt:lpstr>Isn’t this the same as Gamification?</vt:lpstr>
      <vt:lpstr>Structured and Unstructured Play</vt:lpstr>
      <vt:lpstr>Key Differences</vt:lpstr>
      <vt:lpstr>PowerPoint Presentation</vt:lpstr>
      <vt:lpstr>PowerPoint Presentation</vt:lpstr>
      <vt:lpstr>Sensory Play</vt:lpstr>
      <vt:lpstr>Sensory Play</vt:lpstr>
      <vt:lpstr>PowerPoint Presentation</vt:lpstr>
      <vt:lpstr>PowerPoint Presentation</vt:lpstr>
      <vt:lpstr>Sensory Play – Vocabulary Acquisition</vt:lpstr>
      <vt:lpstr>So… Isn’t Total Physical Response the same as Sensory Play?</vt:lpstr>
      <vt:lpstr>Realia for Tangible Learning</vt:lpstr>
      <vt:lpstr>PowerPoint Presentation</vt:lpstr>
      <vt:lpstr>Realia for Tangible Learning</vt:lpstr>
      <vt:lpstr>So… Isn’t Realia the same as Sensory Play?</vt:lpstr>
      <vt:lpstr>EXPERIMENT - COMBINE - REPEAT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Empowering Young Learners: Expressive Writing and Confident Speaking in English</dc:title>
  <dc:creator>Katherine Reilly</dc:creator>
  <cp:lastModifiedBy>Katherine Reilly</cp:lastModifiedBy>
  <cp:revision>61</cp:revision>
  <dcterms:modified xsi:type="dcterms:W3CDTF">2024-08-31T06:41:31Z</dcterms:modified>
</cp:coreProperties>
</file>